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7" r:id="rId4"/>
    <p:sldId id="343" r:id="rId5"/>
    <p:sldId id="351" r:id="rId6"/>
    <p:sldId id="348" r:id="rId7"/>
    <p:sldId id="349" r:id="rId8"/>
    <p:sldId id="344" r:id="rId9"/>
    <p:sldId id="350" r:id="rId10"/>
    <p:sldId id="352" r:id="rId11"/>
    <p:sldId id="353" r:id="rId12"/>
    <p:sldId id="354" r:id="rId13"/>
    <p:sldId id="355" r:id="rId14"/>
    <p:sldId id="345" r:id="rId15"/>
    <p:sldId id="356" r:id="rId16"/>
    <p:sldId id="357" r:id="rId17"/>
    <p:sldId id="347" r:id="rId18"/>
    <p:sldId id="339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CCFF33"/>
    <a:srgbClr val="FF8050"/>
    <a:srgbClr val="B385FF"/>
    <a:srgbClr val="D2B7FF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250" autoAdjust="0"/>
    <p:restoredTop sz="94660"/>
  </p:normalViewPr>
  <p:slideViewPr>
    <p:cSldViewPr snapToGrid="0">
      <p:cViewPr varScale="1">
        <p:scale>
          <a:sx n="45" d="100"/>
          <a:sy n="45" d="100"/>
        </p:scale>
        <p:origin x="4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WPC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20.05.19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11473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결과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5" y="1281991"/>
            <a:ext cx="3678237" cy="12915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998" y="3804733"/>
            <a:ext cx="5246927" cy="5011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4" y="3752732"/>
            <a:ext cx="5278437" cy="5063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75" y="3024128"/>
            <a:ext cx="5991225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775" y="2902081"/>
            <a:ext cx="44577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7700" y="3277669"/>
            <a:ext cx="4895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867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11473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결과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5" y="1281991"/>
            <a:ext cx="3678237" cy="1291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12" y="3092581"/>
            <a:ext cx="6076950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485" y="3043178"/>
            <a:ext cx="5591175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12" y="3483106"/>
            <a:ext cx="5555772" cy="5267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486" y="3483106"/>
            <a:ext cx="5126676" cy="510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98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11473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결과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5" y="1281991"/>
            <a:ext cx="3678237" cy="12915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2860709"/>
            <a:ext cx="6381750" cy="361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674" y="2860709"/>
            <a:ext cx="6210300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3368743"/>
            <a:ext cx="5340350" cy="5255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961" y="3378268"/>
            <a:ext cx="5467081" cy="524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92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11473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결과 요약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11602"/>
              </p:ext>
            </p:extLst>
          </p:nvPr>
        </p:nvGraphicFramePr>
        <p:xfrm>
          <a:off x="463551" y="2901243"/>
          <a:ext cx="11237915" cy="4645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7501">
                  <a:extLst>
                    <a:ext uri="{9D8B030D-6E8A-4147-A177-3AD203B41FA5}">
                      <a16:colId xmlns:a16="http://schemas.microsoft.com/office/drawing/2014/main" val="4157998544"/>
                    </a:ext>
                  </a:extLst>
                </a:gridCol>
                <a:gridCol w="4270207">
                  <a:extLst>
                    <a:ext uri="{9D8B030D-6E8A-4147-A177-3AD203B41FA5}">
                      <a16:colId xmlns:a16="http://schemas.microsoft.com/office/drawing/2014/main" val="1375824029"/>
                    </a:ext>
                  </a:extLst>
                </a:gridCol>
                <a:gridCol w="4270207">
                  <a:extLst>
                    <a:ext uri="{9D8B030D-6E8A-4147-A177-3AD203B41FA5}">
                      <a16:colId xmlns:a16="http://schemas.microsoft.com/office/drawing/2014/main" val="582077723"/>
                    </a:ext>
                  </a:extLst>
                </a:gridCol>
              </a:tblGrid>
              <a:tr h="62777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Sum Throughput Maximization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Common</a:t>
                      </a:r>
                      <a:r>
                        <a:rPr lang="en-US" altLang="ko-KR" sz="2800" baseline="0" dirty="0" smtClean="0"/>
                        <a:t> Throughput Maximization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79353"/>
                  </a:ext>
                </a:extLst>
              </a:tr>
              <a:tr h="1850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기존 최대</a:t>
                      </a:r>
                      <a:endParaRPr lang="en-US" altLang="ko-KR" sz="2800" dirty="0" smtClean="0"/>
                    </a:p>
                    <a:p>
                      <a:pPr algn="ctr" latinLnBrk="1"/>
                      <a:r>
                        <a:rPr lang="en-US" altLang="ko-KR" sz="2800" dirty="0" smtClean="0"/>
                        <a:t>(2020.04.29)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92.83%</a:t>
                      </a:r>
                    </a:p>
                    <a:p>
                      <a:pPr algn="ctr" latinLnBrk="1"/>
                      <a:r>
                        <a:rPr lang="en-US" altLang="ko-KR" sz="2800" dirty="0" smtClean="0"/>
                        <a:t>(out of 1.17591)</a:t>
                      </a:r>
                    </a:p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= 1.0916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87.90%</a:t>
                      </a:r>
                    </a:p>
                    <a:p>
                      <a:pPr algn="ctr" latinLnBrk="1"/>
                      <a:r>
                        <a:rPr lang="en-US" altLang="ko-KR" sz="2800" dirty="0" smtClean="0"/>
                        <a:t>(out of 0.002191)</a:t>
                      </a:r>
                    </a:p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= 0.001926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095956"/>
                  </a:ext>
                </a:extLst>
              </a:tr>
              <a:tr h="1850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/>
                        <a:t>신규 최대</a:t>
                      </a:r>
                      <a:endParaRPr lang="en-US" altLang="ko-KR" sz="2800" dirty="0" smtClean="0"/>
                    </a:p>
                    <a:p>
                      <a:pPr algn="ctr" latinLnBrk="1"/>
                      <a:r>
                        <a:rPr lang="en-US" altLang="ko-KR" sz="2800" dirty="0" smtClean="0"/>
                        <a:t>(2020.05.19)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93.53%</a:t>
                      </a:r>
                    </a:p>
                    <a:p>
                      <a:pPr algn="ctr" latinLnBrk="1"/>
                      <a:r>
                        <a:rPr lang="en-US" altLang="ko-KR" sz="2800" dirty="0" smtClean="0"/>
                        <a:t>(out of 1.187677)</a:t>
                      </a:r>
                    </a:p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= 1.1108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95.85%</a:t>
                      </a:r>
                    </a:p>
                    <a:p>
                      <a:pPr algn="ctr" latinLnBrk="1"/>
                      <a:r>
                        <a:rPr lang="en-US" altLang="ko-KR" sz="2800" dirty="0" smtClean="0"/>
                        <a:t>(out of 0.000897)</a:t>
                      </a:r>
                    </a:p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= 0.000860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455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1183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099" y="1567279"/>
            <a:ext cx="12028140" cy="9044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smtClean="0">
                <a:solidFill>
                  <a:schemeClr val="tx1"/>
                </a:solidFill>
                <a:sym typeface="Helvetica"/>
              </a:rPr>
              <a:t>Throughput map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시각화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262" y="2328862"/>
            <a:ext cx="4676775" cy="1038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75" y="3505756"/>
            <a:ext cx="4454525" cy="5257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264" y="3505756"/>
            <a:ext cx="6780210" cy="52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79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099" y="1567279"/>
            <a:ext cx="12028140" cy="9044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Throughput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최적화 과정 테스트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60" y="2553117"/>
            <a:ext cx="5229225" cy="704850"/>
          </a:xfrm>
          <a:prstGeom prst="rect">
            <a:avLst/>
          </a:prstGeom>
        </p:spPr>
      </p:pic>
      <p:pic>
        <p:nvPicPr>
          <p:cNvPr id="1026" name="Picture 2" descr="helper_ver_May00_common_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513" y="3415588"/>
            <a:ext cx="6093934" cy="512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99" y="3862248"/>
            <a:ext cx="5357937" cy="4528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54" y="2495967"/>
            <a:ext cx="50768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02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099" y="1567279"/>
            <a:ext cx="12028140" cy="15759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임의의 한 점 및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 HAP</a:t>
            </a:r>
            <a:r>
              <a:rPr lang="ko-KR" altLang="en-US" dirty="0">
                <a:solidFill>
                  <a:schemeClr val="tx1"/>
                </a:solidFill>
                <a:sym typeface="Helvetica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좌표의 전체 평균으로 테스트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매우 간단한 알고리즘보다는 정확하다는 것을 증명하기 위함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485" y="2953993"/>
            <a:ext cx="5030787" cy="9378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7" y="2964367"/>
            <a:ext cx="4999039" cy="917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4" y="3982100"/>
            <a:ext cx="3773487" cy="49832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4386262"/>
            <a:ext cx="5715000" cy="12096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928721" y="5019675"/>
            <a:ext cx="3473540" cy="40957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28721" y="7486650"/>
            <a:ext cx="3473540" cy="40957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44274" y="5250601"/>
            <a:ext cx="873125" cy="34533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66814" y="6740643"/>
            <a:ext cx="565058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신규 최대</a:t>
            </a:r>
            <a:r>
              <a:rPr lang="en-US" altLang="ko-KR" dirty="0" smtClean="0">
                <a:solidFill>
                  <a:srgbClr val="FF0000"/>
                </a:solidFill>
              </a:rPr>
              <a:t>‘ Common Throughput Max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</a:rPr>
              <a:t>정확도 </a:t>
            </a:r>
            <a:r>
              <a:rPr lang="en-US" altLang="ko-KR" dirty="0" smtClean="0">
                <a:solidFill>
                  <a:srgbClr val="FF0000"/>
                </a:solidFill>
              </a:rPr>
              <a:t>95.85%</a:t>
            </a:r>
            <a:r>
              <a:rPr lang="ko-KR" altLang="en-US" dirty="0" smtClean="0">
                <a:solidFill>
                  <a:srgbClr val="FF0000"/>
                </a:solidFill>
              </a:rPr>
              <a:t>에 비해 부족함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13418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Future Works</a:t>
            </a:r>
            <a:endParaRPr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9"/>
            <a:ext cx="11437124" cy="63612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향후 진행 순서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Throughput map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을 생성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(WPCN_helper_REAL.py)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할 때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common throughput maximization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에서는 미분계수를 찾기 위한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interval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 클수록 최대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throughput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이 커지는 경향 발견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따라서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interval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을 원래대로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1.0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으로 조정하고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learning rate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도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5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로 조정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Common throughput maximization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학습을 </a:t>
            </a:r>
            <a:r>
              <a:rPr lang="ko-KR" altLang="en-US" dirty="0">
                <a:solidFill>
                  <a:srgbClr val="0000FF"/>
                </a:solidFill>
                <a:sym typeface="Helvetica"/>
              </a:rPr>
              <a:t>위한 </a:t>
            </a:r>
            <a:r>
              <a:rPr lang="en-US" altLang="ko-KR" dirty="0">
                <a:solidFill>
                  <a:srgbClr val="0000FF"/>
                </a:solidFill>
                <a:sym typeface="Helvetica"/>
              </a:rPr>
              <a:t>throughput map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재생성 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(optiInfoForMap_1.txt</a:t>
            </a: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WPCN/deepLearning_WPCN_REAL_GPU_20XXXX.py </a:t>
            </a:r>
            <a:r>
              <a:rPr lang="ko-KR" altLang="en-US" dirty="0" smtClean="0">
                <a:solidFill>
                  <a:schemeClr val="tx1"/>
                </a:solidFill>
                <a:sym typeface="Helvetica"/>
              </a:rPr>
              <a:t>파일을 이용한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각 모델별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Common throughput maximization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재실험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논문 파일 </a:t>
            </a:r>
            <a:r>
              <a:rPr lang="en-US" altLang="ko-KR" dirty="0" smtClean="0">
                <a:solidFill>
                  <a:srgbClr val="0000FF"/>
                </a:solidFill>
                <a:sym typeface="Helvetica"/>
              </a:rPr>
              <a:t>(WPCN/WPCN_paper.py)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을 이용하여 </a:t>
            </a: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실험</a:t>
            </a:r>
            <a:endParaRPr lang="en-US" altLang="ko-KR" dirty="0" smtClean="0">
              <a:solidFill>
                <a:srgbClr val="0000FF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  <a:sym typeface="Helvetica"/>
              </a:rPr>
              <a:t>논문 작성</a:t>
            </a:r>
            <a:endParaRPr lang="en-US" altLang="ko-KR" dirty="0" smtClean="0">
              <a:solidFill>
                <a:schemeClr val="tx1"/>
              </a:solidFill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rgbClr val="0000FF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880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https://github.com/WannaBeSuperteur/2020/tree/master/WPCN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WPCN: Paper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/>
              <a:t>Placement Optimization of Energy and Information Access Points in Wireless Powered Communication Networks </a:t>
            </a:r>
            <a:r>
              <a:rPr lang="en-US" altLang="ko-KR" dirty="0" err="1"/>
              <a:t>Suzhi</a:t>
            </a:r>
            <a:r>
              <a:rPr lang="en-US" altLang="ko-KR" dirty="0"/>
              <a:t> Bi, Member, IEEE and </a:t>
            </a:r>
            <a:r>
              <a:rPr lang="en-US" altLang="ko-KR" dirty="0" err="1"/>
              <a:t>Rui</a:t>
            </a:r>
            <a:r>
              <a:rPr lang="en-US" altLang="ko-KR" dirty="0"/>
              <a:t> Zhang, Senior Member, </a:t>
            </a:r>
            <a:r>
              <a:rPr lang="en-US" altLang="ko-KR" dirty="0" smtClean="0"/>
              <a:t>IEEE </a:t>
            </a:r>
            <a:r>
              <a:rPr lang="ko-KR" altLang="en-US" dirty="0" smtClean="0"/>
              <a:t>논문 </a:t>
            </a:r>
            <a:r>
              <a:rPr lang="ko-KR" altLang="en-US" dirty="0" smtClean="0"/>
              <a:t>작성을 위한 실험 재설계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Placement </a:t>
            </a:r>
            <a:r>
              <a:rPr lang="en-US" altLang="ko-KR" dirty="0"/>
              <a:t>Optimization of Energy and Information Access Points in Wireless Powered Communication </a:t>
            </a:r>
            <a:r>
              <a:rPr lang="en-US" altLang="ko-KR" dirty="0" smtClean="0"/>
              <a:t>Networks </a:t>
            </a:r>
            <a:r>
              <a:rPr lang="ko-KR" altLang="en-US" dirty="0" smtClean="0"/>
              <a:t>논문 </a:t>
            </a:r>
            <a:r>
              <a:rPr lang="ko-KR" altLang="en-US" dirty="0" smtClean="0"/>
              <a:t>작성을 위한 실험 재설계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0"/>
            <a:ext cx="11437124" cy="16474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</a:t>
            </a:r>
            <a:r>
              <a:rPr lang="ko-KR" altLang="en-US" dirty="0" smtClean="0"/>
              <a:t>재설계 사항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코드 파일 설명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90" y="3001573"/>
            <a:ext cx="8535987" cy="594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16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4726941"/>
            <a:ext cx="7596186" cy="3794553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77587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</a:t>
            </a:r>
            <a:r>
              <a:rPr lang="ko-KR" altLang="en-US" dirty="0" smtClean="0"/>
              <a:t>재설계 사항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25" y="2424532"/>
            <a:ext cx="9467850" cy="1695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24416" y="4929189"/>
            <a:ext cx="2561974" cy="21431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19713" y="8339681"/>
            <a:ext cx="2766761" cy="21431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3905" y="4255017"/>
            <a:ext cx="658513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Get max throughput by adjusting HAP time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0792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6" y="4518901"/>
            <a:ext cx="5924936" cy="4312755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77587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</a:t>
            </a:r>
            <a:r>
              <a:rPr lang="ko-KR" altLang="en-US" dirty="0" smtClean="0"/>
              <a:t>재설계 사항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595938" y="5543550"/>
            <a:ext cx="2876300" cy="40005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17724" y="6370244"/>
            <a:ext cx="4026126" cy="387744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937" y="2377757"/>
            <a:ext cx="10448925" cy="1943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13715" y="4972604"/>
            <a:ext cx="44868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Find optimal v1 for the paper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06884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77587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</a:t>
            </a:r>
            <a:r>
              <a:rPr lang="ko-KR" altLang="en-US" dirty="0" smtClean="0"/>
              <a:t>재설계 사항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4" y="4532631"/>
            <a:ext cx="6057900" cy="1924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884" y="2258544"/>
            <a:ext cx="6478587" cy="64722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67975" y="7786687"/>
            <a:ext cx="2890587" cy="944080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96575" y="2809239"/>
            <a:ext cx="3576388" cy="190563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6574" y="5487518"/>
            <a:ext cx="3947863" cy="1905635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91896" y="1747235"/>
            <a:ext cx="744274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Adjust optimal integer Y,X derived by test output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79123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11473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기존과 비교하여 최대 </a:t>
            </a:r>
            <a:r>
              <a:rPr lang="en-US" altLang="ko-KR" dirty="0" smtClean="0"/>
              <a:t>throughput</a:t>
            </a:r>
            <a:r>
              <a:rPr lang="ko-KR" altLang="en-US" dirty="0" smtClean="0"/>
              <a:t>의 변화량 확인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912" y="2507589"/>
            <a:ext cx="4699001" cy="8453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58" y="3819097"/>
            <a:ext cx="5122954" cy="4588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662" y="3819097"/>
            <a:ext cx="5064125" cy="45771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71459" y="6164844"/>
            <a:ext cx="2773454" cy="4645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1459" y="7974595"/>
            <a:ext cx="2773454" cy="4645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48798" y="6147921"/>
            <a:ext cx="2773454" cy="4645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48798" y="7957672"/>
            <a:ext cx="2773454" cy="464556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7" name="Straight Arrow Connector 6"/>
          <p:cNvCxnSpPr>
            <a:stCxn id="9" idx="3"/>
            <a:endCxn id="11" idx="1"/>
          </p:cNvCxnSpPr>
          <p:nvPr/>
        </p:nvCxnSpPr>
        <p:spPr>
          <a:xfrm flipV="1">
            <a:off x="3744913" y="6380199"/>
            <a:ext cx="2603885" cy="1692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10" idx="3"/>
            <a:endCxn id="12" idx="1"/>
          </p:cNvCxnSpPr>
          <p:nvPr/>
        </p:nvCxnSpPr>
        <p:spPr>
          <a:xfrm flipV="1">
            <a:off x="3744913" y="8189950"/>
            <a:ext cx="2603885" cy="1692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/>
          <p:cNvSpPr txBox="1"/>
          <p:nvPr/>
        </p:nvSpPr>
        <p:spPr>
          <a:xfrm>
            <a:off x="2517658" y="7469932"/>
            <a:ext cx="41341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COMMON throughput max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3559" y="5655944"/>
            <a:ext cx="33166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SUM throughput max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78581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81"/>
            <a:ext cx="11437124" cy="114734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실험 결과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5" y="1281991"/>
            <a:ext cx="3678237" cy="1291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72" y="3802142"/>
            <a:ext cx="5307012" cy="50144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3802253"/>
            <a:ext cx="5252224" cy="50142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12" y="3124068"/>
            <a:ext cx="596265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4485" y="3210994"/>
            <a:ext cx="60102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543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337</Words>
  <Application>Microsoft Office PowerPoint</Application>
  <PresentationFormat>Custom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WPCN: Paper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Current Status</vt:lpstr>
      <vt:lpstr>Future Works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1106</cp:revision>
  <dcterms:modified xsi:type="dcterms:W3CDTF">2020-05-19T02:14:13Z</dcterms:modified>
</cp:coreProperties>
</file>