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6" r:id="rId3"/>
    <p:sldId id="372" r:id="rId4"/>
    <p:sldId id="339" r:id="rId5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FF33CC"/>
    <a:srgbClr val="B601FF"/>
    <a:srgbClr val="FF8050"/>
    <a:srgbClr val="FF0000"/>
    <a:srgbClr val="5500FF"/>
    <a:srgbClr val="E9D3BD"/>
    <a:srgbClr val="000000"/>
    <a:srgbClr val="D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56" d="100"/>
          <a:sy n="56" d="100"/>
        </p:scale>
        <p:origin x="80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xiv.org/pdf/2101.10710.pdf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21.02.05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smtClean="0">
                <a:solidFill>
                  <a:srgbClr val="FF0000"/>
                </a:solidFill>
              </a:rPr>
              <a:t>Implementation of Patent (non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en-US" altLang="ko-KR" dirty="0" smtClean="0">
                <a:solidFill>
                  <a:srgbClr val="FF0000"/>
                </a:solidFill>
              </a:rPr>
              <a:t>public)</a:t>
            </a:r>
          </a:p>
          <a:p>
            <a:pPr latinLnBrk="1"/>
            <a:r>
              <a:rPr lang="en-US" altLang="ko-KR" dirty="0" err="1" smtClean="0">
                <a:solidFill>
                  <a:schemeClr val="tx1"/>
                </a:solidFill>
              </a:rPr>
              <a:t>Kaggle</a:t>
            </a:r>
            <a:r>
              <a:rPr lang="en-US" altLang="ko-KR" dirty="0" smtClean="0">
                <a:solidFill>
                  <a:schemeClr val="tx1"/>
                </a:solidFill>
              </a:rPr>
              <a:t> Competition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Paper</a:t>
            </a:r>
            <a:r>
              <a:rPr lang="en-US" altLang="ko-KR" dirty="0"/>
              <a:t>: Introducing and assessing the explainable AI (XAI) method: SIDU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195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CNN</a:t>
            </a:r>
            <a:r>
              <a:rPr lang="ko-KR" altLang="en-US" b="1" dirty="0" smtClean="0">
                <a:solidFill>
                  <a:schemeClr val="tx1"/>
                </a:solidFill>
              </a:rPr>
              <a:t>용 </a:t>
            </a:r>
            <a:r>
              <a:rPr lang="en-US" altLang="ko-KR" b="1" dirty="0" smtClean="0">
                <a:solidFill>
                  <a:schemeClr val="tx1"/>
                </a:solidFill>
              </a:rPr>
              <a:t>XAI method</a:t>
            </a:r>
            <a:r>
              <a:rPr lang="ko-KR" altLang="en-US" b="1" dirty="0" smtClean="0">
                <a:solidFill>
                  <a:schemeClr val="tx1"/>
                </a:solidFill>
              </a:rPr>
              <a:t>인 </a:t>
            </a:r>
            <a:r>
              <a:rPr lang="en-US" altLang="ko-KR" b="1" dirty="0" smtClean="0">
                <a:solidFill>
                  <a:schemeClr val="tx1"/>
                </a:solidFill>
              </a:rPr>
              <a:t>SIDU</a:t>
            </a:r>
            <a:r>
              <a:rPr lang="ko-KR" altLang="en-US" b="1" dirty="0" smtClean="0">
                <a:solidFill>
                  <a:schemeClr val="tx1"/>
                </a:solidFill>
              </a:rPr>
              <a:t>에 대한 논문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arxiv.org/pdf/2101.10710.pdf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175" y="4153546"/>
            <a:ext cx="4338449" cy="440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151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4863</TotalTime>
  <Words>53</Words>
  <Application>Microsoft Office PowerPoint</Application>
  <PresentationFormat>Custom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Helvetica Neue</vt:lpstr>
      <vt:lpstr>Helvetica Neue Light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Paper: Introducing and assessing the explainable AI (XAI) method: SIDU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2783</cp:revision>
  <cp:lastPrinted>2020-05-01T05:17:35Z</cp:lastPrinted>
  <dcterms:modified xsi:type="dcterms:W3CDTF">2021-02-05T03:23:47Z</dcterms:modified>
</cp:coreProperties>
</file>