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0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8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6B8B-7E63-4F8E-84B5-70B1CA20F487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3" y="373752"/>
            <a:ext cx="6229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08" y="328820"/>
            <a:ext cx="6353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15422"/>
            <a:ext cx="6286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95" y="692219"/>
            <a:ext cx="6534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63" y="591585"/>
            <a:ext cx="65913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64" y="373338"/>
            <a:ext cx="6276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99" y="2800762"/>
            <a:ext cx="3272276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5" y="411852"/>
            <a:ext cx="3232586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08" y="411852"/>
            <a:ext cx="3304404" cy="21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99" y="411852"/>
            <a:ext cx="3284793" cy="21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74" y="2800762"/>
            <a:ext cx="3375308" cy="216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603" y="2800762"/>
            <a:ext cx="345200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622438"/>
            <a:ext cx="990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23" t="10307" r="48027" b="7851"/>
          <a:stretch/>
        </p:blipFill>
        <p:spPr>
          <a:xfrm>
            <a:off x="1147970" y="1172820"/>
            <a:ext cx="4462670" cy="397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047" t="10034" b="8738"/>
          <a:stretch/>
        </p:blipFill>
        <p:spPr>
          <a:xfrm>
            <a:off x="6951593" y="1187729"/>
            <a:ext cx="4552123" cy="3945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3411" b="-878"/>
          <a:stretch/>
        </p:blipFill>
        <p:spPr>
          <a:xfrm>
            <a:off x="495300" y="695534"/>
            <a:ext cx="652670" cy="490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244" t="90588" r="30736"/>
          <a:stretch/>
        </p:blipFill>
        <p:spPr>
          <a:xfrm>
            <a:off x="1411356" y="5138740"/>
            <a:ext cx="3568148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93411" b="-878"/>
          <a:stretch/>
        </p:blipFill>
        <p:spPr>
          <a:xfrm>
            <a:off x="6298923" y="695534"/>
            <a:ext cx="652670" cy="4900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244" t="90588" r="30736"/>
          <a:stretch/>
        </p:blipFill>
        <p:spPr>
          <a:xfrm>
            <a:off x="7089912" y="5138740"/>
            <a:ext cx="35681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3</cp:revision>
  <dcterms:created xsi:type="dcterms:W3CDTF">2020-11-21T14:26:05Z</dcterms:created>
  <dcterms:modified xsi:type="dcterms:W3CDTF">2020-11-21T14:27:38Z</dcterms:modified>
</cp:coreProperties>
</file>