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57" r:id="rId4"/>
    <p:sldId id="34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6" r:id="rId17"/>
    <p:sldId id="367" r:id="rId18"/>
    <p:sldId id="339" r:id="rId1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9B9"/>
    <a:srgbClr val="FF7D7D"/>
    <a:srgbClr val="FFDDDD"/>
    <a:srgbClr val="7D7DFF"/>
    <a:srgbClr val="B9B9FF"/>
    <a:srgbClr val="DDDDFF"/>
    <a:srgbClr val="CDCDFF"/>
    <a:srgbClr val="B601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20.06.05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96" y="3652522"/>
            <a:ext cx="9324975" cy="4267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3100" y="6946900"/>
            <a:ext cx="8750300" cy="40640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1933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84" y="3454399"/>
            <a:ext cx="6109453" cy="49625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44610" y="4640785"/>
            <a:ext cx="1484690" cy="741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5953428" y="4404823"/>
            <a:ext cx="28918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가공 방법 파일 읽기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96480" y="5729860"/>
            <a:ext cx="1484690" cy="741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7006570" y="5463737"/>
            <a:ext cx="42399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가공 방법 파일의 정보를 </a:t>
            </a:r>
            <a:r>
              <a:rPr lang="en-US" altLang="ko-KR" dirty="0" smtClean="0">
                <a:solidFill>
                  <a:srgbClr val="FF0000"/>
                </a:solidFill>
              </a:rPr>
              <a:t>split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05564" y="6923661"/>
            <a:ext cx="1484690" cy="741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7190254" y="6704368"/>
            <a:ext cx="35073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rgbClr val="FF0000"/>
                </a:solidFill>
              </a:rPr>
              <a:t>데이터가 있는 파일 읽기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11083" y="8029262"/>
            <a:ext cx="1484690" cy="741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6695773" y="7800715"/>
            <a:ext cx="49821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테스트 데이터로 삼을 열 번호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63142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98911"/>
            <a:ext cx="6165364" cy="376078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128710" y="5390085"/>
            <a:ext cx="1484690" cy="741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5613400" y="4969457"/>
            <a:ext cx="49805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열 번호 뒤의 </a:t>
            </a:r>
            <a:r>
              <a:rPr lang="en-US" altLang="ko-KR" dirty="0" smtClean="0">
                <a:solidFill>
                  <a:srgbClr val="FF0000"/>
                </a:solidFill>
              </a:rPr>
              <a:t>t, d</a:t>
            </a:r>
            <a:r>
              <a:rPr lang="ko-KR" altLang="en-US" dirty="0" smtClean="0">
                <a:solidFill>
                  <a:srgbClr val="FF0000"/>
                </a:solidFill>
              </a:rPr>
              <a:t>에 따라 </a:t>
            </a:r>
            <a:r>
              <a:rPr lang="en-US" altLang="ko-KR" dirty="0" smtClean="0">
                <a:solidFill>
                  <a:srgbClr val="FF0000"/>
                </a:solidFill>
              </a:rPr>
              <a:t>type </a:t>
            </a:r>
            <a:r>
              <a:rPr lang="ko-KR" altLang="en-US" dirty="0" smtClean="0">
                <a:solidFill>
                  <a:srgbClr val="FF0000"/>
                </a:solidFill>
              </a:rPr>
              <a:t>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(0: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숫자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, 1: </a:t>
            </a:r>
            <a:r>
              <a:rPr lang="ko-KR" altLang="en-US" dirty="0" smtClean="0">
                <a:solidFill>
                  <a:srgbClr val="FF0000"/>
                </a:solidFill>
              </a:rPr>
              <a:t>날짜</a:t>
            </a:r>
            <a:r>
              <a:rPr lang="en-US" altLang="ko-KR" dirty="0" smtClean="0">
                <a:solidFill>
                  <a:srgbClr val="FF0000"/>
                </a:solidFill>
              </a:rPr>
              <a:t>, 2: </a:t>
            </a:r>
            <a:r>
              <a:rPr lang="ko-KR" altLang="en-US" dirty="0" smtClean="0">
                <a:solidFill>
                  <a:srgbClr val="FF0000"/>
                </a:solidFill>
              </a:rPr>
              <a:t>텍스트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47217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652522"/>
            <a:ext cx="10915650" cy="3524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0367" y="7376280"/>
            <a:ext cx="805348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모델의 레이어 지정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각 줄마다 형식에 맞게 입력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하여 모델에 해당 레이어 추가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088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35595" y="7376280"/>
            <a:ext cx="97430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모델의 </a:t>
            </a:r>
            <a:r>
              <a:rPr lang="en-US" altLang="ko-KR" dirty="0" smtClean="0"/>
              <a:t>optimizer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처음에 </a:t>
            </a:r>
            <a:r>
              <a:rPr lang="en-US" altLang="ko-KR" dirty="0" smtClean="0"/>
              <a:t>‘OP’</a:t>
            </a:r>
            <a:r>
              <a:rPr lang="ko-KR" altLang="en-US" dirty="0" smtClean="0"/>
              <a:t>가 입력된 경우 </a:t>
            </a:r>
            <a:r>
              <a:rPr lang="ko-KR" altLang="en-US" dirty="0" smtClean="0">
                <a:solidFill>
                  <a:srgbClr val="0000FF"/>
                </a:solidFill>
              </a:rPr>
              <a:t>형식에 따라 해당하는 </a:t>
            </a:r>
            <a:r>
              <a:rPr lang="en-US" altLang="ko-KR" dirty="0" smtClean="0">
                <a:solidFill>
                  <a:srgbClr val="0000FF"/>
                </a:solidFill>
              </a:rPr>
              <a:t>optimizer</a:t>
            </a:r>
            <a:r>
              <a:rPr lang="ko-KR" altLang="en-US" dirty="0" smtClean="0">
                <a:solidFill>
                  <a:srgbClr val="0000FF"/>
                </a:solidFill>
              </a:rPr>
              <a:t>가 지정</a:t>
            </a:r>
            <a:r>
              <a:rPr lang="ko-KR" altLang="en-US" dirty="0" smtClean="0"/>
              <a:t>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76513"/>
            <a:ext cx="11358562" cy="27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39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652522"/>
            <a:ext cx="9220200" cy="942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3200" y="3920809"/>
            <a:ext cx="3657600" cy="32099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919787"/>
            <a:ext cx="7077075" cy="1266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2900" y="6776721"/>
            <a:ext cx="3657600" cy="32099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7561" y="4783434"/>
            <a:ext cx="61282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학습 데이터 출력값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함수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를 적용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195" y="7514570"/>
            <a:ext cx="70516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테스트 데이터 출력값에 </a:t>
            </a:r>
            <a:r>
              <a:rPr lang="en-US" altLang="ko-KR" dirty="0" smtClean="0">
                <a:solidFill>
                  <a:srgbClr val="0000FF"/>
                </a:solidFill>
              </a:rPr>
              <a:t>sigmoid</a:t>
            </a:r>
            <a:r>
              <a:rPr lang="ko-KR" altLang="en-US" dirty="0" smtClean="0">
                <a:solidFill>
                  <a:srgbClr val="0000FF"/>
                </a:solidFill>
              </a:rPr>
              <a:t>의 역함수</a:t>
            </a:r>
            <a:r>
              <a:rPr lang="ko-KR" altLang="en-US" dirty="0" smtClean="0"/>
              <a:t>를 적용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1790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" y="3225800"/>
            <a:ext cx="6423025" cy="5570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78" y="3210478"/>
            <a:ext cx="4746234" cy="2800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3729" y="6907364"/>
            <a:ext cx="39241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solidFill>
                  <a:srgbClr val="FF0000"/>
                </a:solidFill>
              </a:rPr>
              <a:t>테스트 결과 출력 파일 작성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3768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57505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Python code in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– </a:t>
            </a:r>
            <a:r>
              <a:rPr lang="ko-KR" altLang="en-US" dirty="0" smtClean="0">
                <a:solidFill>
                  <a:srgbClr val="FF0000"/>
                </a:solidFill>
              </a:rPr>
              <a:t>완성 시</a:t>
            </a:r>
            <a:r>
              <a:rPr lang="ko-KR" altLang="en-US" dirty="0" smtClean="0"/>
              <a:t> 기대 효과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모델을 재작성하기 위해 코드를 수정할 필요가 없고 </a:t>
            </a:r>
            <a:r>
              <a:rPr lang="ko-KR" altLang="en-US" dirty="0" smtClean="0">
                <a:solidFill>
                  <a:srgbClr val="0000FF"/>
                </a:solidFill>
              </a:rPr>
              <a:t>텍스트 파일</a:t>
            </a:r>
            <a:r>
              <a:rPr lang="en-US" altLang="ko-KR" dirty="0" smtClean="0">
                <a:solidFill>
                  <a:srgbClr val="0000FF"/>
                </a:solidFill>
              </a:rPr>
              <a:t>(deepLearning_model.txt)</a:t>
            </a:r>
            <a:r>
              <a:rPr lang="ko-KR" altLang="en-US" dirty="0" smtClean="0">
                <a:solidFill>
                  <a:srgbClr val="0000FF"/>
                </a:solidFill>
              </a:rPr>
              <a:t>만 수정하면 되므로 다양한 모델 작성에 용이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새로운 </a:t>
            </a:r>
            <a:r>
              <a:rPr lang="en-US" altLang="ko-KR" dirty="0" smtClean="0">
                <a:solidFill>
                  <a:schemeClr val="tx1"/>
                </a:solidFill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</a:rPr>
              <a:t>에 대해 데이터의 유형을 파악한 다음 해당 </a:t>
            </a:r>
            <a:r>
              <a:rPr lang="en-US" altLang="ko-KR" dirty="0" smtClean="0">
                <a:solidFill>
                  <a:schemeClr val="tx1"/>
                </a:solidFill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</a:rPr>
              <a:t>학습을 위한 데이터 재지정을 위해 코드를 수정하는 대신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학습 입출력 및 테스트 입력으로 지정할 열을 텍스트 파일</a:t>
            </a:r>
            <a:r>
              <a:rPr lang="en-US" altLang="ko-KR" dirty="0" smtClean="0">
                <a:solidFill>
                  <a:srgbClr val="0000FF"/>
                </a:solidFill>
              </a:rPr>
              <a:t>(input_output_info.txt)</a:t>
            </a:r>
            <a:r>
              <a:rPr lang="ko-KR" altLang="en-US" dirty="0" smtClean="0">
                <a:solidFill>
                  <a:srgbClr val="0000FF"/>
                </a:solidFill>
              </a:rPr>
              <a:t>에 표시</a:t>
            </a:r>
            <a:r>
              <a:rPr lang="ko-KR" altLang="en-US" dirty="0" smtClean="0">
                <a:solidFill>
                  <a:schemeClr val="tx1"/>
                </a:solidFill>
              </a:rPr>
              <a:t>하기만 하면 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 smtClean="0">
                <a:solidFill>
                  <a:schemeClr val="tx1"/>
                </a:solidFill>
              </a:rPr>
              <a:t>본인뿐만 아니라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  <a:r>
              <a:rPr lang="ko-KR" altLang="en-US" dirty="0" smtClean="0">
                <a:solidFill>
                  <a:schemeClr val="tx1"/>
                </a:solidFill>
              </a:rPr>
              <a:t>에 참여하는 </a:t>
            </a:r>
            <a:r>
              <a:rPr lang="ko-KR" altLang="en-US" dirty="0" smtClean="0">
                <a:solidFill>
                  <a:srgbClr val="FF0000"/>
                </a:solidFill>
              </a:rPr>
              <a:t>다른 팀원에게도 도움이 될 것으로 예상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7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tx1"/>
                </a:solidFill>
              </a:rPr>
              <a:t>Explainable AI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Competition dataset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참여용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프로그램 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26019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/>
            <a:r>
              <a:rPr lang="en-US" altLang="ko-KR" dirty="0" err="1"/>
              <a:t>Kaggle</a:t>
            </a:r>
            <a:r>
              <a:rPr lang="en-US" altLang="ko-KR" dirty="0"/>
              <a:t> Competition dataset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1"/>
            <a:r>
              <a:rPr lang="en-US" altLang="ko-KR" dirty="0" err="1"/>
              <a:t>Kaggle</a:t>
            </a:r>
            <a:r>
              <a:rPr lang="en-US" altLang="ko-KR" dirty="0"/>
              <a:t> </a:t>
            </a:r>
            <a:r>
              <a:rPr lang="ko-KR" altLang="en-US" dirty="0"/>
              <a:t>참여용 </a:t>
            </a:r>
            <a:r>
              <a:rPr lang="en-US" altLang="ko-KR" dirty="0"/>
              <a:t>Python </a:t>
            </a:r>
            <a:r>
              <a:rPr lang="ko-KR" altLang="en-US" dirty="0"/>
              <a:t>프로그램 개발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 Dataset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204700" cy="63728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>
                <a:solidFill>
                  <a:srgbClr val="0000FF"/>
                </a:solidFill>
              </a:rPr>
              <a:t>정수 또는 실수 형태</a:t>
            </a:r>
            <a:r>
              <a:rPr lang="ko-KR" altLang="en-US" dirty="0" smtClean="0"/>
              <a:t>의 데이터로 숫자 값으로 처리 가능</a:t>
            </a:r>
            <a:endParaRPr lang="en-US" altLang="ko-KR" dirty="0"/>
          </a:p>
          <a:p>
            <a:pPr fontAlgn="base"/>
            <a:r>
              <a:rPr lang="ko-KR" altLang="en-US" dirty="0" smtClean="0"/>
              <a:t>숫자 데이터로 보이지만 실질적으로 텍스트처럼 간주해야 하는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예를 들어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지선다형 문제에서 답의 번호는 </a:t>
            </a:r>
            <a:r>
              <a:rPr lang="ko-KR" altLang="en-US" b="1" dirty="0" smtClean="0">
                <a:solidFill>
                  <a:srgbClr val="0000FF"/>
                </a:solidFill>
              </a:rPr>
              <a:t>숫자 데이터처럼 보이지만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연속적인 숫자처럼 처리할 수 없으므로</a:t>
            </a:r>
            <a:r>
              <a:rPr lang="ko-KR" altLang="en-US" dirty="0" smtClean="0"/>
              <a:t> 텍스트 데이터처럼 간주해야 함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binary data</a:t>
            </a:r>
          </a:p>
          <a:p>
            <a:pPr lvl="1" fontAlgn="base"/>
            <a:r>
              <a:rPr lang="en-US" altLang="ko-KR" dirty="0"/>
              <a:t>shape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rgbClr val="0000FF"/>
                </a:solidFill>
              </a:rPr>
              <a:t>(n*n, 1) -&gt; (n, n)</a:t>
            </a:r>
            <a:r>
              <a:rPr lang="ko-KR" altLang="en-US" dirty="0">
                <a:solidFill>
                  <a:srgbClr val="0000FF"/>
                </a:solidFill>
              </a:rPr>
              <a:t>으로 </a:t>
            </a:r>
            <a:r>
              <a:rPr lang="en-US" altLang="ko-KR" dirty="0">
                <a:solidFill>
                  <a:srgbClr val="0000FF"/>
                </a:solidFill>
              </a:rPr>
              <a:t>reshape</a:t>
            </a:r>
            <a:r>
              <a:rPr lang="ko-KR" altLang="en-US" dirty="0"/>
              <a:t>해야 하는 </a:t>
            </a:r>
            <a:r>
              <a:rPr lang="en-US" altLang="ko-KR" dirty="0"/>
              <a:t>n*n </a:t>
            </a:r>
            <a:r>
              <a:rPr lang="ko-KR" altLang="en-US" dirty="0"/>
              <a:t>개의 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CNN</a:t>
            </a:r>
            <a:r>
              <a:rPr lang="ko-KR" altLang="en-US" dirty="0"/>
              <a:t>에서 사용하는 방법과 </a:t>
            </a:r>
            <a:r>
              <a:rPr lang="ko-KR" altLang="en-US" dirty="0" smtClean="0"/>
              <a:t>유사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 Dataset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60680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dirty="0" smtClean="0"/>
              <a:t>ID</a:t>
            </a:r>
          </a:p>
          <a:p>
            <a:pPr lvl="1" fontAlgn="base"/>
            <a:r>
              <a:rPr lang="ko-KR" altLang="en-US" dirty="0" smtClean="0"/>
              <a:t>항목의 식별자로 경우에 따라 숫자 데이터처럼 사용할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데이터처럼 간주하여 처리해야 할 수가 있다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en-US" altLang="ko-KR" dirty="0" smtClean="0"/>
              <a:t>ID</a:t>
            </a:r>
            <a:r>
              <a:rPr lang="ko-KR" altLang="en-US" dirty="0" smtClean="0"/>
              <a:t>가 시간순 등 </a:t>
            </a:r>
            <a:r>
              <a:rPr lang="ko-KR" altLang="en-US" b="1" dirty="0" smtClean="0">
                <a:solidFill>
                  <a:srgbClr val="0000FF"/>
                </a:solidFill>
              </a:rPr>
              <a:t>일정한 순서를 따르면 숫자 데이터</a:t>
            </a:r>
            <a:r>
              <a:rPr lang="ko-KR" altLang="en-US" dirty="0" smtClean="0"/>
              <a:t>처럼 사용할 수 있음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ID</a:t>
            </a:r>
            <a:r>
              <a:rPr lang="ko-KR" altLang="en-US" dirty="0" smtClean="0"/>
              <a:t>가 시간순 등과 무관하고 </a:t>
            </a:r>
            <a:r>
              <a:rPr lang="en-US" altLang="ko-KR" b="1" dirty="0" smtClean="0">
                <a:solidFill>
                  <a:srgbClr val="0000FF"/>
                </a:solidFill>
              </a:rPr>
              <a:t>ID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값의 크고 작음을 통해 무엇인가를 유추할 수 없다면 텍스트 데이터</a:t>
            </a:r>
            <a:r>
              <a:rPr lang="ko-KR" altLang="en-US" dirty="0" smtClean="0"/>
              <a:t>처럼 간주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날짜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>
                <a:solidFill>
                  <a:srgbClr val="0000FF"/>
                </a:solidFill>
              </a:rPr>
              <a:t>숫자</a:t>
            </a:r>
            <a:r>
              <a:rPr lang="en-US" altLang="ko-KR" dirty="0" smtClean="0">
                <a:solidFill>
                  <a:srgbClr val="0000FF"/>
                </a:solidFill>
              </a:rPr>
              <a:t>(timestamp)</a:t>
            </a:r>
            <a:r>
              <a:rPr lang="ko-KR" altLang="en-US" dirty="0" smtClean="0">
                <a:solidFill>
                  <a:srgbClr val="0000FF"/>
                </a:solidFill>
              </a:rPr>
              <a:t>로 변환</a:t>
            </a:r>
            <a:r>
              <a:rPr lang="ko-KR" altLang="en-US" dirty="0" smtClean="0"/>
              <a:t>한 다음 숫자처럼 처리하면 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텍스트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텍스트 형태로 주어진 데이터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564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60680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개발 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/>
              <a:t>사용할 수 있는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유형</a:t>
            </a:r>
            <a:r>
              <a:rPr lang="en-US" altLang="ko-KR" dirty="0" smtClean="0"/>
              <a:t>:</a:t>
            </a:r>
          </a:p>
          <a:p>
            <a:pPr lvl="1" fontAlgn="base"/>
            <a:r>
              <a:rPr lang="ko-KR" altLang="en-US" dirty="0" smtClean="0"/>
              <a:t>숫자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숫자처럼 보이지만 텍스트처럼 처리해야 하는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날짜 데이터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텍스트 데이터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55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smtClean="0"/>
              <a:t>동작 방법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21" y="4800786"/>
            <a:ext cx="2612975" cy="1146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4159" y="5896826"/>
            <a:ext cx="11782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dataset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05678" y="5070657"/>
            <a:ext cx="2671351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65" y="3362110"/>
            <a:ext cx="2831864" cy="11912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2916" y="4543332"/>
            <a:ext cx="14427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가공 방법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56921"/>
              </p:ext>
            </p:extLst>
          </p:nvPr>
        </p:nvGraphicFramePr>
        <p:xfrm>
          <a:off x="6781945" y="4783621"/>
          <a:ext cx="2591960" cy="109728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647990">
                  <a:extLst>
                    <a:ext uri="{9D8B030D-6E8A-4147-A177-3AD203B41FA5}">
                      <a16:colId xmlns:a16="http://schemas.microsoft.com/office/drawing/2014/main" val="2706894475"/>
                    </a:ext>
                  </a:extLst>
                </a:gridCol>
                <a:gridCol w="647990">
                  <a:extLst>
                    <a:ext uri="{9D8B030D-6E8A-4147-A177-3AD203B41FA5}">
                      <a16:colId xmlns:a16="http://schemas.microsoft.com/office/drawing/2014/main" val="1062743061"/>
                    </a:ext>
                  </a:extLst>
                </a:gridCol>
                <a:gridCol w="647990">
                  <a:extLst>
                    <a:ext uri="{9D8B030D-6E8A-4147-A177-3AD203B41FA5}">
                      <a16:colId xmlns:a16="http://schemas.microsoft.com/office/drawing/2014/main" val="1591323342"/>
                    </a:ext>
                  </a:extLst>
                </a:gridCol>
                <a:gridCol w="647990">
                  <a:extLst>
                    <a:ext uri="{9D8B030D-6E8A-4147-A177-3AD203B41FA5}">
                      <a16:colId xmlns:a16="http://schemas.microsoft.com/office/drawing/2014/main" val="3092027160"/>
                    </a:ext>
                  </a:extLst>
                </a:gridCol>
              </a:tblGrid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51886"/>
                  </a:ext>
                </a:extLst>
              </a:tr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91187"/>
                  </a:ext>
                </a:extLst>
              </a:tr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65056"/>
                  </a:ext>
                </a:extLst>
              </a:tr>
              <a:tr h="2477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3853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6672" y="6012477"/>
            <a:ext cx="20582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가공된 데이터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06" y="6784977"/>
            <a:ext cx="2869913" cy="14950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8306" y="8280036"/>
            <a:ext cx="28068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모델 </a:t>
            </a:r>
            <a:r>
              <a:rPr lang="en-US" altLang="ko-KR" dirty="0" smtClean="0"/>
              <a:t>configuration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05678" y="7296514"/>
            <a:ext cx="2778807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81945" y="7044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944" y="7806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83645" y="7044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83644" y="7806508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496445" y="7434351"/>
            <a:ext cx="372157" cy="372157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2" name="Straight Arrow Connector 11"/>
          <p:cNvCxnSpPr>
            <a:stCxn id="8" idx="6"/>
            <a:endCxn id="17" idx="2"/>
          </p:cNvCxnSpPr>
          <p:nvPr/>
        </p:nvCxnSpPr>
        <p:spPr>
          <a:xfrm>
            <a:off x="7154102" y="7230587"/>
            <a:ext cx="52954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8" idx="5"/>
            <a:endCxn id="18" idx="1"/>
          </p:cNvCxnSpPr>
          <p:nvPr/>
        </p:nvCxnSpPr>
        <p:spPr>
          <a:xfrm>
            <a:off x="7099601" y="7362164"/>
            <a:ext cx="638544" cy="49884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16" idx="7"/>
            <a:endCxn id="17" idx="3"/>
          </p:cNvCxnSpPr>
          <p:nvPr/>
        </p:nvCxnSpPr>
        <p:spPr>
          <a:xfrm flipV="1">
            <a:off x="7099600" y="7362164"/>
            <a:ext cx="638546" cy="49884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16" idx="6"/>
            <a:endCxn id="18" idx="2"/>
          </p:cNvCxnSpPr>
          <p:nvPr/>
        </p:nvCxnSpPr>
        <p:spPr>
          <a:xfrm>
            <a:off x="7154101" y="7992587"/>
            <a:ext cx="52954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17" idx="6"/>
            <a:endCxn id="19" idx="1"/>
          </p:cNvCxnSpPr>
          <p:nvPr/>
        </p:nvCxnSpPr>
        <p:spPr>
          <a:xfrm>
            <a:off x="8055802" y="7230587"/>
            <a:ext cx="495144" cy="25826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18" idx="6"/>
            <a:endCxn id="19" idx="3"/>
          </p:cNvCxnSpPr>
          <p:nvPr/>
        </p:nvCxnSpPr>
        <p:spPr>
          <a:xfrm flipV="1">
            <a:off x="8055801" y="7752007"/>
            <a:ext cx="495145" cy="2405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/>
          <p:cNvSpPr txBox="1"/>
          <p:nvPr/>
        </p:nvSpPr>
        <p:spPr>
          <a:xfrm>
            <a:off x="6862907" y="8280036"/>
            <a:ext cx="17504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딥러닝 모델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Right Arrow 41"/>
          <p:cNvSpPr/>
          <p:nvPr/>
        </p:nvSpPr>
        <p:spPr>
          <a:xfrm rot="19676194">
            <a:off x="9079139" y="6817323"/>
            <a:ext cx="1503971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ight Arrow 42"/>
          <p:cNvSpPr/>
          <p:nvPr/>
        </p:nvSpPr>
        <p:spPr>
          <a:xfrm rot="2092235">
            <a:off x="9658078" y="5526643"/>
            <a:ext cx="958539" cy="76200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390" y="6012477"/>
            <a:ext cx="1600200" cy="381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665487" y="6476244"/>
            <a:ext cx="17504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테스트 결과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8370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가공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4830259"/>
            <a:ext cx="4127501" cy="17362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75713" y="3349061"/>
            <a:ext cx="606255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입력 데이터 파일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input_example.csv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학습 입력 데이터 열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0, 1, 3, 4, 7</a:t>
            </a:r>
            <a:r>
              <a:rPr lang="ko-KR" altLang="en-US" dirty="0" smtClean="0">
                <a:solidFill>
                  <a:srgbClr val="FF0000"/>
                </a:solidFill>
              </a:rPr>
              <a:t>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열은 텍스트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로 처리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열은 날짜</a:t>
            </a:r>
            <a:r>
              <a:rPr lang="ko-KR" altLang="en-US" dirty="0" smtClean="0"/>
              <a:t>로 처리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63504" y="5093092"/>
            <a:ext cx="628697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</a:t>
            </a:r>
            <a:r>
              <a:rPr lang="ko-KR" altLang="en-US" dirty="0" smtClean="0"/>
              <a:t>출력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데이터 파일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output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_example.csv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학습 출력 데이터 열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0, 3, 5, 6</a:t>
            </a:r>
            <a:r>
              <a:rPr lang="ko-KR" altLang="en-US" dirty="0" smtClean="0">
                <a:solidFill>
                  <a:srgbClr val="FF0000"/>
                </a:solidFill>
              </a:rPr>
              <a:t>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열은 텍스트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로 처리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열은 날짜</a:t>
            </a:r>
            <a:r>
              <a:rPr lang="ko-KR" altLang="en-US" dirty="0" smtClean="0"/>
              <a:t>로 처리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9616" y="6705600"/>
            <a:ext cx="63703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테스트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입력 데이터 파일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input_example.csv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테스트</a:t>
            </a:r>
            <a:r>
              <a:rPr lang="ko-KR" altLang="en-US" dirty="0" smtClean="0"/>
              <a:t> 입력 데이터 열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0, 1, 3, 4, 7</a:t>
            </a:r>
            <a:r>
              <a:rPr lang="ko-KR" altLang="en-US" dirty="0" smtClean="0">
                <a:solidFill>
                  <a:srgbClr val="FF0000"/>
                </a:solidFill>
              </a:rPr>
              <a:t>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열은 텍스트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로 처리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열은 날짜</a:t>
            </a:r>
            <a:r>
              <a:rPr lang="ko-KR" altLang="en-US" dirty="0" smtClean="0"/>
              <a:t>로 처리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152783" y="3910023"/>
            <a:ext cx="1610721" cy="178836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>
            <a:endCxn id="34" idx="1"/>
          </p:cNvCxnSpPr>
          <p:nvPr/>
        </p:nvCxnSpPr>
        <p:spPr>
          <a:xfrm flipV="1">
            <a:off x="4152783" y="5698386"/>
            <a:ext cx="1610721" cy="20711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/>
          <p:cNvCxnSpPr>
            <a:endCxn id="36" idx="1"/>
          </p:cNvCxnSpPr>
          <p:nvPr/>
        </p:nvCxnSpPr>
        <p:spPr>
          <a:xfrm>
            <a:off x="4152783" y="6134100"/>
            <a:ext cx="1456833" cy="117679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38696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Python Program for 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Competitions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2"/>
            <a:ext cx="12192000" cy="746758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smtClean="0"/>
              <a:t>모델 </a:t>
            </a:r>
            <a:r>
              <a:rPr lang="en-US" altLang="ko-KR" dirty="0" smtClean="0"/>
              <a:t>configuration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06" y="5070477"/>
            <a:ext cx="2869913" cy="14950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41131" y="3366052"/>
            <a:ext cx="5150448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Flatten Input </a:t>
            </a:r>
            <a:r>
              <a:rPr lang="en-US" altLang="ko-KR" dirty="0" smtClean="0"/>
              <a:t>layer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Dense(1000)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layer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activate function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aseline="0" dirty="0"/>
          </a:p>
          <a:p>
            <a:r>
              <a:rPr lang="en-US" altLang="ko-KR" dirty="0">
                <a:solidFill>
                  <a:srgbClr val="0000FF"/>
                </a:solidFill>
              </a:rPr>
              <a:t>Dense(1000) </a:t>
            </a:r>
            <a:r>
              <a:rPr lang="en-US" altLang="ko-KR" dirty="0" smtClean="0"/>
              <a:t>layer</a:t>
            </a:r>
          </a:p>
          <a:p>
            <a:r>
              <a:rPr lang="en-US" altLang="ko-KR" dirty="0" smtClean="0"/>
              <a:t>with </a:t>
            </a:r>
            <a:r>
              <a:rPr lang="en-US" altLang="ko-KR" dirty="0">
                <a:solidFill>
                  <a:srgbClr val="FF0000"/>
                </a:solidFill>
              </a:rPr>
              <a:t>sigmoid</a:t>
            </a:r>
            <a:r>
              <a:rPr lang="en-US" altLang="ko-KR" dirty="0"/>
              <a:t> activate function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Dense(output layer neurons) </a:t>
            </a:r>
            <a:r>
              <a:rPr lang="en-US" altLang="ko-KR" dirty="0" smtClean="0"/>
              <a:t>layer</a:t>
            </a:r>
          </a:p>
          <a:p>
            <a:r>
              <a:rPr lang="en-US" altLang="ko-KR" dirty="0" smtClean="0"/>
              <a:t>with </a:t>
            </a:r>
            <a:r>
              <a:rPr lang="en-US" altLang="ko-KR" dirty="0">
                <a:solidFill>
                  <a:srgbClr val="FF0000"/>
                </a:solidFill>
              </a:rPr>
              <a:t>sigmoid</a:t>
            </a:r>
            <a:r>
              <a:rPr lang="en-US" altLang="ko-KR" dirty="0"/>
              <a:t> activate function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Optimizer is ADAM </a:t>
            </a:r>
            <a:r>
              <a:rPr lang="en-US" altLang="ko-KR" dirty="0" smtClean="0"/>
              <a:t>optimizer and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rate is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0.001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73283" y="3661907"/>
            <a:ext cx="4635617" cy="19895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V="1">
            <a:off x="3108750" y="4595141"/>
            <a:ext cx="3749250" cy="12479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3073283" y="5598442"/>
            <a:ext cx="3784717" cy="43405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2998721" y="6215522"/>
            <a:ext cx="3642410" cy="56084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2998721" y="6407152"/>
            <a:ext cx="3642410" cy="133722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3408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610</Words>
  <Application>Microsoft Office PowerPoint</Application>
  <PresentationFormat>Custom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Explainable AI</vt:lpstr>
      <vt:lpstr>Current Status</vt:lpstr>
      <vt:lpstr>Kaggle Competition Dataset</vt:lpstr>
      <vt:lpstr>Kaggle Competition Dataset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Python Program for Kaggle Competitions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1594</cp:revision>
  <cp:lastPrinted>2020-05-01T05:17:35Z</cp:lastPrinted>
  <dcterms:modified xsi:type="dcterms:W3CDTF">2020-06-05T03:13:26Z</dcterms:modified>
</cp:coreProperties>
</file>