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3" r:id="rId11"/>
    <p:sldId id="364" r:id="rId12"/>
    <p:sldId id="365" r:id="rId13"/>
    <p:sldId id="361" r:id="rId14"/>
    <p:sldId id="339" r:id="rId1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B9B9"/>
    <a:srgbClr val="FF7D7D"/>
    <a:srgbClr val="FFDDDD"/>
    <a:srgbClr val="7D7DFF"/>
    <a:srgbClr val="B9B9FF"/>
    <a:srgbClr val="DDDDFF"/>
    <a:srgbClr val="CDCD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c/dogs-vs-cats-redux-kernels-edition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20.06.26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70174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학습 및 테스트 데이터 열 지정 오류 수정 이후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0341" y="3256564"/>
            <a:ext cx="9557085" cy="3727263"/>
          </a:xfrm>
          <a:custGeom>
            <a:avLst/>
            <a:gdLst>
              <a:gd name="connsiteX0" fmla="*/ 0 w 10961494"/>
              <a:gd name="connsiteY0" fmla="*/ 0 h 4274983"/>
              <a:gd name="connsiteX1" fmla="*/ 10961494 w 10961494"/>
              <a:gd name="connsiteY1" fmla="*/ 0 h 4274983"/>
              <a:gd name="connsiteX2" fmla="*/ 10961494 w 10961494"/>
              <a:gd name="connsiteY2" fmla="*/ 4274983 h 4274983"/>
              <a:gd name="connsiteX3" fmla="*/ 0 w 10961494"/>
              <a:gd name="connsiteY3" fmla="*/ 4274983 h 4274983"/>
              <a:gd name="connsiteX4" fmla="*/ 0 w 10961494"/>
              <a:gd name="connsiteY4" fmla="*/ 1974137 h 4274983"/>
              <a:gd name="connsiteX5" fmla="*/ 6121375 w 10961494"/>
              <a:gd name="connsiteY5" fmla="*/ 1974137 h 4274983"/>
              <a:gd name="connsiteX6" fmla="*/ 6121375 w 10961494"/>
              <a:gd name="connsiteY6" fmla="*/ 613689 h 4274983"/>
              <a:gd name="connsiteX7" fmla="*/ 0 w 10961494"/>
              <a:gd name="connsiteY7" fmla="*/ 613689 h 427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494" h="4274983">
                <a:moveTo>
                  <a:pt x="0" y="0"/>
                </a:moveTo>
                <a:lnTo>
                  <a:pt x="10961494" y="0"/>
                </a:lnTo>
                <a:lnTo>
                  <a:pt x="10961494" y="4274983"/>
                </a:lnTo>
                <a:lnTo>
                  <a:pt x="0" y="4274983"/>
                </a:lnTo>
                <a:lnTo>
                  <a:pt x="0" y="1974137"/>
                </a:lnTo>
                <a:lnTo>
                  <a:pt x="6121375" y="1974137"/>
                </a:lnTo>
                <a:lnTo>
                  <a:pt x="6121375" y="613689"/>
                </a:lnTo>
                <a:lnTo>
                  <a:pt x="0" y="613689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241450" y="4280003"/>
            <a:ext cx="35682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(Not Publicly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Available)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41" y="8004031"/>
            <a:ext cx="9481015" cy="6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99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70174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 </a:t>
            </a:r>
            <a:r>
              <a:rPr lang="en-US" altLang="ko-KR" dirty="0" smtClean="0">
                <a:solidFill>
                  <a:schemeClr val="tx1"/>
                </a:solidFill>
              </a:rPr>
              <a:t>(Model Training </a:t>
            </a:r>
            <a:r>
              <a:rPr lang="ko-KR" altLang="en-US" dirty="0" smtClean="0">
                <a:solidFill>
                  <a:schemeClr val="tx1"/>
                </a:solidFill>
              </a:rPr>
              <a:t>기준 정확도 약 </a:t>
            </a:r>
            <a:r>
              <a:rPr lang="en-US" altLang="ko-KR" dirty="0" smtClean="0">
                <a:solidFill>
                  <a:schemeClr val="tx1"/>
                </a:solidFill>
              </a:rPr>
              <a:t>99%)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" y="4088092"/>
            <a:ext cx="11504651" cy="2514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678" y="7246018"/>
            <a:ext cx="11886412" cy="1147009"/>
          </a:xfrm>
          <a:custGeom>
            <a:avLst/>
            <a:gdLst>
              <a:gd name="connsiteX0" fmla="*/ 1677298 w 11886412"/>
              <a:gd name="connsiteY0" fmla="*/ 136089 h 1147009"/>
              <a:gd name="connsiteX1" fmla="*/ 1677298 w 11886412"/>
              <a:gd name="connsiteY1" fmla="*/ 983582 h 1147009"/>
              <a:gd name="connsiteX2" fmla="*/ 3751424 w 11886412"/>
              <a:gd name="connsiteY2" fmla="*/ 983582 h 1147009"/>
              <a:gd name="connsiteX3" fmla="*/ 3751424 w 11886412"/>
              <a:gd name="connsiteY3" fmla="*/ 136089 h 1147009"/>
              <a:gd name="connsiteX4" fmla="*/ 0 w 11886412"/>
              <a:gd name="connsiteY4" fmla="*/ 0 h 1147009"/>
              <a:gd name="connsiteX5" fmla="*/ 11886412 w 11886412"/>
              <a:gd name="connsiteY5" fmla="*/ 0 h 1147009"/>
              <a:gd name="connsiteX6" fmla="*/ 11886412 w 11886412"/>
              <a:gd name="connsiteY6" fmla="*/ 1147009 h 1147009"/>
              <a:gd name="connsiteX7" fmla="*/ 0 w 11886412"/>
              <a:gd name="connsiteY7" fmla="*/ 1147009 h 114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6412" h="1147009">
                <a:moveTo>
                  <a:pt x="1677298" y="136089"/>
                </a:moveTo>
                <a:lnTo>
                  <a:pt x="1677298" y="983582"/>
                </a:lnTo>
                <a:lnTo>
                  <a:pt x="3751424" y="983582"/>
                </a:lnTo>
                <a:lnTo>
                  <a:pt x="3751424" y="136089"/>
                </a:lnTo>
                <a:close/>
                <a:moveTo>
                  <a:pt x="0" y="0"/>
                </a:moveTo>
                <a:lnTo>
                  <a:pt x="11886412" y="0"/>
                </a:lnTo>
                <a:lnTo>
                  <a:pt x="11886412" y="1147009"/>
                </a:lnTo>
                <a:lnTo>
                  <a:pt x="0" y="1147009"/>
                </a:lnTo>
                <a:close/>
              </a:path>
            </a:pathLst>
          </a:custGeom>
        </p:spPr>
      </p:pic>
      <p:sp>
        <p:nvSpPr>
          <p:cNvPr id="12" name="TextBox 11"/>
          <p:cNvSpPr txBox="1"/>
          <p:nvPr/>
        </p:nvSpPr>
        <p:spPr>
          <a:xfrm>
            <a:off x="385678" y="8123219"/>
            <a:ext cx="7710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/570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3813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175408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 fontAlgn="base"/>
            <a:r>
              <a:rPr lang="en-US" altLang="ko-KR" dirty="0">
                <a:hlinkClick r:id="rId2"/>
              </a:rPr>
              <a:t>https://www.kaggle.com/c/dogs-vs-cats-redux-kernels-edition/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98" y="4082276"/>
            <a:ext cx="8315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07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 </a:t>
            </a:r>
            <a:r>
              <a:rPr lang="en-US" altLang="ko-KR" dirty="0" smtClean="0">
                <a:solidFill>
                  <a:srgbClr val="FF0000"/>
                </a:solidFill>
              </a:rPr>
              <a:t>(Not Publicly Available)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NOT PUBLICLY AVAILABLE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05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개발 </a:t>
            </a:r>
            <a:r>
              <a:rPr lang="en-US" altLang="ko-KR" dirty="0" smtClean="0"/>
              <a:t>(Naïve Bayes)</a:t>
            </a:r>
          </a:p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(Naïve Bayes)</a:t>
            </a:r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0857261" cy="589552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이용할 수 있도록 개발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신규 데이터가 </a:t>
            </a:r>
            <a:r>
              <a:rPr lang="en-US" altLang="ko-KR" dirty="0" smtClean="0">
                <a:solidFill>
                  <a:srgbClr val="0000FF"/>
                </a:solidFill>
              </a:rPr>
              <a:t>[X1=x1, X2=x2, …, 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=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일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altLang="ko-KR" b="1" dirty="0" smtClean="0">
                <a:solidFill>
                  <a:srgbClr val="0000FF"/>
                </a:solidFill>
              </a:rPr>
              <a:t>[Y]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</a:rPr>
              <a:t>로 분류하고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[~Y]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~Y(not Y)</a:t>
            </a:r>
            <a:r>
              <a:rPr lang="ko-KR" altLang="en-US" dirty="0" smtClean="0">
                <a:solidFill>
                  <a:schemeClr val="tx1"/>
                </a:solidFill>
              </a:rPr>
              <a:t>로 분류한다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구현이 비교적 쉬움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97016" y="4607974"/>
            <a:ext cx="84061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[Y] = P(Y)*P(X1=x1|Y)*P(X2=x2|Y)*…*P(</a:t>
            </a:r>
            <a:r>
              <a:rPr lang="en-US" altLang="ko-KR" dirty="0" err="1" smtClean="0"/>
              <a:t>Xn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xn|Y</a:t>
            </a:r>
            <a:r>
              <a:rPr lang="en-US" altLang="ko-KR" dirty="0" smtClean="0"/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[~Y] = P(~Y)*P(X1=x1|~Y)*P(X2=x2|~Y)*…*P(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|~Y)</a:t>
            </a:r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38" y="3268936"/>
            <a:ext cx="6904257" cy="5464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2176" y="3479180"/>
            <a:ext cx="1115122" cy="24532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993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6" y="3724507"/>
            <a:ext cx="1125855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4495" y="7536117"/>
            <a:ext cx="79172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입출력 열 지정 정보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및 테스트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13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9" y="3479180"/>
            <a:ext cx="4038600" cy="461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96" y="3386402"/>
            <a:ext cx="6184654" cy="5008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9763" y="3617452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709" y="4906040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525" y="6381222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0471" y="7669810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733" y="3947282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100" y="5316409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443" y="6675865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257" y="4245511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463" y="5627396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6463" y="6994912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7938" y="4996482"/>
            <a:ext cx="5823312" cy="33987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4568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05902"/>
            <a:ext cx="4705350" cy="4057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22220" y="4397805"/>
            <a:ext cx="55143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특별한 규칙 적용하지 않음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원래 데이터의 값을 그대로 입력 데이터로 사용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515" y="5505479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, 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, 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d</a:t>
            </a:r>
            <a:r>
              <a:rPr lang="ko-KR" altLang="en-US" sz="2000" dirty="0" smtClean="0">
                <a:solidFill>
                  <a:schemeClr val="tx1"/>
                </a:solidFill>
              </a:rPr>
              <a:t>로 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5515" y="6937630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x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smtClean="0">
                <a:solidFill>
                  <a:schemeClr val="tx1"/>
                </a:solidFill>
              </a:rPr>
              <a:t>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y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smtClean="0">
                <a:solidFill>
                  <a:schemeClr val="tx1"/>
                </a:solidFill>
              </a:rPr>
              <a:t>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z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w</a:t>
            </a:r>
            <a:r>
              <a:rPr lang="ko-KR" altLang="en-US" sz="2000" dirty="0" smtClean="0">
                <a:solidFill>
                  <a:schemeClr val="tx1"/>
                </a:solidFill>
              </a:rPr>
              <a:t>로 </a:t>
            </a:r>
            <a:r>
              <a:rPr lang="ko-KR" altLang="en-US" sz="2000" dirty="0" smtClean="0">
                <a:solidFill>
                  <a:schemeClr val="tx1"/>
                </a:solidFill>
              </a:rPr>
              <a:t>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7" name="Straight Arrow Connector 6"/>
          <p:cNvCxnSpPr>
            <a:endCxn id="20" idx="1"/>
          </p:cNvCxnSpPr>
          <p:nvPr/>
        </p:nvCxnSpPr>
        <p:spPr>
          <a:xfrm flipV="1">
            <a:off x="1639229" y="4756878"/>
            <a:ext cx="4082991" cy="3590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3215712" y="5475024"/>
            <a:ext cx="2129803" cy="5434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3215712" y="5739131"/>
            <a:ext cx="2129803" cy="17114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5738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158681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학습 및 테스트 데이터 열 지정에 오류가 있음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20" y="3300913"/>
            <a:ext cx="7384280" cy="43880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4485" y="6969512"/>
            <a:ext cx="2575932" cy="42374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6341" y="7868674"/>
            <a:ext cx="10664012" cy="919705"/>
          </a:xfrm>
          <a:custGeom>
            <a:avLst/>
            <a:gdLst>
              <a:gd name="connsiteX0" fmla="*/ 0 w 10664012"/>
              <a:gd name="connsiteY0" fmla="*/ 0 h 919705"/>
              <a:gd name="connsiteX1" fmla="*/ 1494265 w 10664012"/>
              <a:gd name="connsiteY1" fmla="*/ 0 h 919705"/>
              <a:gd name="connsiteX2" fmla="*/ 1494265 w 10664012"/>
              <a:gd name="connsiteY2" fmla="*/ 762370 h 919705"/>
              <a:gd name="connsiteX3" fmla="*/ 2085279 w 10664012"/>
              <a:gd name="connsiteY3" fmla="*/ 762370 h 919705"/>
              <a:gd name="connsiteX4" fmla="*/ 2085279 w 10664012"/>
              <a:gd name="connsiteY4" fmla="*/ 0 h 919705"/>
              <a:gd name="connsiteX5" fmla="*/ 10664012 w 10664012"/>
              <a:gd name="connsiteY5" fmla="*/ 0 h 919705"/>
              <a:gd name="connsiteX6" fmla="*/ 10664012 w 10664012"/>
              <a:gd name="connsiteY6" fmla="*/ 919705 h 919705"/>
              <a:gd name="connsiteX7" fmla="*/ 7727125 w 10664012"/>
              <a:gd name="connsiteY7" fmla="*/ 919705 h 919705"/>
              <a:gd name="connsiteX8" fmla="*/ 7727125 w 10664012"/>
              <a:gd name="connsiteY8" fmla="*/ 459852 h 919705"/>
              <a:gd name="connsiteX9" fmla="*/ 7136110 w 10664012"/>
              <a:gd name="connsiteY9" fmla="*/ 459852 h 919705"/>
              <a:gd name="connsiteX10" fmla="*/ 7136110 w 10664012"/>
              <a:gd name="connsiteY10" fmla="*/ 919705 h 919705"/>
              <a:gd name="connsiteX11" fmla="*/ 0 w 10664012"/>
              <a:gd name="connsiteY11" fmla="*/ 919705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64012" h="919705">
                <a:moveTo>
                  <a:pt x="0" y="0"/>
                </a:moveTo>
                <a:lnTo>
                  <a:pt x="1494265" y="0"/>
                </a:lnTo>
                <a:lnTo>
                  <a:pt x="1494265" y="762370"/>
                </a:lnTo>
                <a:lnTo>
                  <a:pt x="2085279" y="762370"/>
                </a:lnTo>
                <a:lnTo>
                  <a:pt x="2085279" y="0"/>
                </a:lnTo>
                <a:lnTo>
                  <a:pt x="10664012" y="0"/>
                </a:lnTo>
                <a:lnTo>
                  <a:pt x="10664012" y="919705"/>
                </a:lnTo>
                <a:lnTo>
                  <a:pt x="7727125" y="919705"/>
                </a:lnTo>
                <a:lnTo>
                  <a:pt x="7727125" y="459852"/>
                </a:lnTo>
                <a:lnTo>
                  <a:pt x="7136110" y="459852"/>
                </a:lnTo>
                <a:lnTo>
                  <a:pt x="7136110" y="919705"/>
                </a:lnTo>
                <a:lnTo>
                  <a:pt x="0" y="919705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695403" y="8496131"/>
            <a:ext cx="7710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/570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0689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418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Kaggle Competition</vt:lpstr>
      <vt:lpstr>Kaggle Competition</vt:lpstr>
      <vt:lpstr>Kaggle Competition</vt:lpstr>
      <vt:lpstr>Kaggle Competition</vt:lpstr>
      <vt:lpstr>Patent Idea (Not Publicly Available)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1675</cp:revision>
  <cp:lastPrinted>2020-05-01T05:17:35Z</cp:lastPrinted>
  <dcterms:modified xsi:type="dcterms:W3CDTF">2020-06-26T03:12:10Z</dcterms:modified>
</cp:coreProperties>
</file>