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390" r:id="rId5"/>
    <p:sldId id="402" r:id="rId6"/>
    <p:sldId id="391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403" r:id="rId17"/>
    <p:sldId id="404" r:id="rId18"/>
    <p:sldId id="405" r:id="rId19"/>
    <p:sldId id="406" r:id="rId20"/>
    <p:sldId id="33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00A2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836548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20.08.26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7042331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</a:p>
          <a:p>
            <a:pPr latinLnBrk="1"/>
            <a:endParaRPr lang="en-US" altLang="ko-KR" sz="3000" dirty="0"/>
          </a:p>
          <a:p>
            <a:pPr latinLnBrk="1"/>
            <a:endParaRPr lang="en-US" altLang="ko-KR" sz="3000" dirty="0" smtClean="0"/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여기서                                               수식을 이용하자</a:t>
            </a:r>
            <a:r>
              <a:rPr lang="en-US" altLang="ko-KR" sz="3000" dirty="0" smtClean="0"/>
              <a:t>.</a:t>
            </a:r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따라서                                                이면 다음과 같이 변형됨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3736" y="2480195"/>
                <a:ext cx="11226144" cy="1336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𝑼𝑳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𝑫𝑳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𝐩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𝐄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𝐮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𝒌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𝑯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𝜸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𝑼𝑳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ko-KR" alt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𝓝</m:t>
                          </m:r>
                        </m:e>
                      </m:acc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𝓚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" y="2480195"/>
                <a:ext cx="11226144" cy="1336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29979" y="5332621"/>
                <a:ext cx="4859535" cy="956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sub>
                          </m:sSub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𝐄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sub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79" y="5332621"/>
                <a:ext cx="4859535" cy="956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64919" y="6767672"/>
                <a:ext cx="11274961" cy="113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𝑼𝑳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99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99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𝑫𝑳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𝑼𝑳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ko-KR" alt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𝓝</m:t>
                          </m:r>
                        </m:e>
                      </m:acc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𝓚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9" y="6767672"/>
                <a:ext cx="11274961" cy="1139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40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7042331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</a:p>
          <a:p>
            <a:pPr latinLnBrk="1"/>
            <a:endParaRPr lang="en-US" altLang="ko-KR" sz="3000" dirty="0"/>
          </a:p>
          <a:p>
            <a:pPr latinLnBrk="1"/>
            <a:endParaRPr lang="en-US" altLang="ko-KR" sz="3000" dirty="0" smtClean="0"/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여기서                                               수식을 이용하자</a:t>
            </a:r>
            <a:r>
              <a:rPr lang="en-US" altLang="ko-KR" sz="3000" dirty="0" smtClean="0"/>
              <a:t>.</a:t>
            </a:r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따라서                                                이면 다음과 같이 변형됨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3736" y="2480195"/>
                <a:ext cx="11226144" cy="13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i="1" smtClean="0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𝑼𝑳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𝐩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𝐈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𝐮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𝒌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𝑯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𝜸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" y="2480195"/>
                <a:ext cx="11226144" cy="1305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67868" y="5332621"/>
                <a:ext cx="4583754" cy="956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</m:sub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68" y="5332621"/>
                <a:ext cx="4583754" cy="956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64919" y="6767672"/>
                <a:ext cx="11274961" cy="1138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𝑼𝑳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9" y="6767672"/>
                <a:ext cx="11274961" cy="1138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60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649606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</a:p>
          <a:p>
            <a:pPr latinLnBrk="1"/>
            <a:endParaRPr lang="en-US" altLang="ko-KR" sz="3000" dirty="0"/>
          </a:p>
          <a:p>
            <a:pPr latinLnBrk="1"/>
            <a:endParaRPr lang="en-US" altLang="ko-KR" sz="3000" dirty="0" smtClean="0"/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여기서                                               수식을 이용하자</a:t>
            </a:r>
            <a:r>
              <a:rPr lang="en-US" altLang="ko-KR" sz="3000" dirty="0" smtClean="0"/>
              <a:t>.</a:t>
            </a:r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따라서 다음과 같이 변형됨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3736" y="2480195"/>
                <a:ext cx="11226144" cy="1502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smtClean="0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ko-KR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𝑫𝑳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ko-KR" altLang="ko-KR" i="1" smtClean="0">
                                                  <a:solidFill>
                                                    <a:srgbClr val="99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begChr m:val="‖"/>
                                                          <m:endChr m:val="‖"/>
                                                          <m:ctrlPr>
                                                            <a:rPr lang="ko-KR" altLang="ko-KR" i="1">
                                                              <a:solidFill>
                                                                <a:srgbClr val="99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i="1">
                                                              <a:solidFill>
                                                                <a:srgbClr val="99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𝐩</m:t>
                                                          </m:r>
                                                          <m:d>
                                                            <m:dPr>
                                                              <m:begChr m:val="["/>
                                                              <m:endChr m:val="]"/>
                                                              <m:ctrlPr>
                                                                <a:rPr lang="ko-KR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𝒏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n-US" altLang="ko-KR" i="1">
                                                              <a:solidFill>
                                                                <a:srgbClr val="99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𝐮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𝒌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𝑯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𝜸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" y="2480195"/>
                <a:ext cx="11226144" cy="1502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64919" y="6406664"/>
                <a:ext cx="11274961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𝑫𝑳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9" y="6406664"/>
                <a:ext cx="1127496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85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Functions to create arrays and sets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63" y="2788954"/>
            <a:ext cx="7927666" cy="50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4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problems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5" y="3193412"/>
            <a:ext cx="7040789" cy="37303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285" y="3325205"/>
            <a:ext cx="2658794" cy="189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284" y="4321624"/>
            <a:ext cx="7040789" cy="2147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4" y="3979985"/>
            <a:ext cx="5125234" cy="183527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850079" y="3420151"/>
            <a:ext cx="4595375" cy="7092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 flipV="1">
            <a:off x="7232073" y="4428999"/>
            <a:ext cx="1377537" cy="6598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0045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0" y="3047050"/>
            <a:ext cx="6784262" cy="4671911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problems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23879" y="3040005"/>
            <a:ext cx="5328776" cy="2850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78" y="5317583"/>
            <a:ext cx="2811207" cy="2875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5652655" y="3182548"/>
            <a:ext cx="2142608" cy="128257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630" y="6262808"/>
            <a:ext cx="6231300" cy="28049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3135085" y="4840680"/>
            <a:ext cx="4660177" cy="62068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62" y="4288733"/>
            <a:ext cx="4448175" cy="16002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6578930" y="5453716"/>
            <a:ext cx="1216332" cy="94934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118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8" y="2399462"/>
            <a:ext cx="8720292" cy="4063010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problems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77808" y="2468290"/>
            <a:ext cx="2762275" cy="2649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004" y="3496400"/>
            <a:ext cx="8732165" cy="2756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78" y="6605015"/>
            <a:ext cx="6836561" cy="227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307" y="4214620"/>
            <a:ext cx="4408632" cy="278214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77809" y="6545598"/>
            <a:ext cx="5552976" cy="2924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808" y="7740766"/>
            <a:ext cx="3439169" cy="26320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8" name="Straight Arrow Connector 17"/>
          <p:cNvCxnSpPr>
            <a:endCxn id="7" idx="3"/>
          </p:cNvCxnSpPr>
          <p:nvPr/>
        </p:nvCxnSpPr>
        <p:spPr>
          <a:xfrm flipH="1" flipV="1">
            <a:off x="3040083" y="2600753"/>
            <a:ext cx="4932783" cy="22834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775865" y="3779013"/>
            <a:ext cx="82378" cy="138675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endCxn id="16" idx="3"/>
          </p:cNvCxnSpPr>
          <p:nvPr/>
        </p:nvCxnSpPr>
        <p:spPr>
          <a:xfrm flipH="1">
            <a:off x="5830785" y="6047426"/>
            <a:ext cx="2427615" cy="64438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endCxn id="17" idx="3"/>
          </p:cNvCxnSpPr>
          <p:nvPr/>
        </p:nvCxnSpPr>
        <p:spPr>
          <a:xfrm flipH="1">
            <a:off x="3716977" y="6605015"/>
            <a:ext cx="4541423" cy="126735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5708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problems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5" y="3318765"/>
            <a:ext cx="8271618" cy="437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11" y="5159903"/>
            <a:ext cx="5343525" cy="2209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3170712" y="3592509"/>
            <a:ext cx="4281899" cy="173951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12727" y="4838701"/>
            <a:ext cx="1175657" cy="136021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/>
          <p:cNvSpPr/>
          <p:nvPr/>
        </p:nvSpPr>
        <p:spPr>
          <a:xfrm>
            <a:off x="231115" y="3450228"/>
            <a:ext cx="2939597" cy="24299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1114" y="4566594"/>
            <a:ext cx="8271619" cy="27210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216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</a:t>
            </a:r>
            <a:r>
              <a:rPr lang="en-US" altLang="ko-KR" sz="3000" dirty="0" smtClean="0"/>
              <a:t>solutions (Commonly Used</a:t>
            </a:r>
            <a:r>
              <a:rPr lang="ko-KR" altLang="en-US" sz="3000" dirty="0" smtClean="0"/>
              <a:t>에 있는 것</a:t>
            </a:r>
            <a:r>
              <a:rPr lang="en-US" altLang="ko-KR" sz="3000" dirty="0" smtClean="0"/>
              <a:t>)</a:t>
            </a:r>
            <a:endParaRPr lang="en-US" altLang="ko-KR" sz="30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615788"/>
            <a:ext cx="51244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543" y="2745921"/>
            <a:ext cx="3743325" cy="342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61152" y="2781547"/>
            <a:ext cx="4236398" cy="23478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6" name="Straight Arrow Connector 15"/>
          <p:cNvCxnSpPr>
            <a:stCxn id="7" idx="1"/>
            <a:endCxn id="15" idx="3"/>
          </p:cNvCxnSpPr>
          <p:nvPr/>
        </p:nvCxnSpPr>
        <p:spPr>
          <a:xfrm flipH="1" flipV="1">
            <a:off x="5797550" y="2898940"/>
            <a:ext cx="1357993" cy="1843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43" y="3628592"/>
            <a:ext cx="1714500" cy="40957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0" idx="1"/>
            <a:endCxn id="22" idx="3"/>
          </p:cNvCxnSpPr>
          <p:nvPr/>
        </p:nvCxnSpPr>
        <p:spPr>
          <a:xfrm flipH="1" flipV="1">
            <a:off x="4429496" y="3674268"/>
            <a:ext cx="2726047" cy="15911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1561151" y="3524373"/>
            <a:ext cx="2868345" cy="29979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5543" y="3055484"/>
            <a:ext cx="228588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betwee</a:t>
            </a:r>
            <a:r>
              <a:rPr lang="en-US" altLang="ko-KR" sz="1600" dirty="0" smtClean="0">
                <a:solidFill>
                  <a:srgbClr val="FF0000"/>
                </a:solidFill>
              </a:rPr>
              <a:t>n (24) and (25)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5543" y="4049757"/>
            <a:ext cx="228588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betwee</a:t>
            </a:r>
            <a:r>
              <a:rPr lang="en-US" altLang="ko-KR" sz="1600" dirty="0" smtClean="0">
                <a:solidFill>
                  <a:srgbClr val="FF0000"/>
                </a:solidFill>
              </a:rPr>
              <a:t>n (34) and (35)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4676460"/>
            <a:ext cx="6482443" cy="17181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1" y="6584002"/>
            <a:ext cx="9385300" cy="214716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3100" y="4667242"/>
            <a:ext cx="6482443" cy="3971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3099" y="6560252"/>
            <a:ext cx="9385302" cy="44361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367" y="4608518"/>
            <a:ext cx="48731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0000"/>
                </a:solidFill>
              </a:rPr>
              <a:t>(35)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845" y="6541822"/>
            <a:ext cx="48731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0000"/>
                </a:solidFill>
              </a:rPr>
              <a:t>(36)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5011910"/>
            <a:ext cx="5312187" cy="781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540" y="7118542"/>
            <a:ext cx="43624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0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</a:t>
            </a:r>
            <a:r>
              <a:rPr lang="en-US" altLang="ko-KR" sz="3000" dirty="0" smtClean="0"/>
              <a:t>solutions (Commonly Used</a:t>
            </a:r>
            <a:r>
              <a:rPr lang="ko-KR" altLang="en-US" sz="3000" dirty="0" smtClean="0"/>
              <a:t>에 있는 것</a:t>
            </a:r>
            <a:r>
              <a:rPr lang="en-US" altLang="ko-KR" sz="3000" dirty="0" smtClean="0"/>
              <a:t>)</a:t>
            </a:r>
            <a:endParaRPr lang="en-US" altLang="ko-KR" sz="30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7" y="2373318"/>
            <a:ext cx="5750787" cy="2171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7" y="5500101"/>
            <a:ext cx="10906125" cy="2000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8098" y="2359815"/>
            <a:ext cx="3934526" cy="2408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8098" y="5500101"/>
            <a:ext cx="4979554" cy="30875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065" y="2324362"/>
            <a:ext cx="4600575" cy="132397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6" idx="1"/>
            <a:endCxn id="25" idx="3"/>
          </p:cNvCxnSpPr>
          <p:nvPr/>
        </p:nvCxnSpPr>
        <p:spPr>
          <a:xfrm flipH="1" flipV="1">
            <a:off x="4512624" y="2480256"/>
            <a:ext cx="2551441" cy="5060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97" y="4909547"/>
            <a:ext cx="4848225" cy="228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557652" y="4786714"/>
            <a:ext cx="12471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미완성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400" y="6671706"/>
            <a:ext cx="4817548" cy="214021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12" idx="1"/>
            <a:endCxn id="27" idx="3"/>
          </p:cNvCxnSpPr>
          <p:nvPr/>
        </p:nvCxnSpPr>
        <p:spPr>
          <a:xfrm flipH="1" flipV="1">
            <a:off x="5557652" y="5654480"/>
            <a:ext cx="1440748" cy="208733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/>
          <p:cNvSpPr txBox="1"/>
          <p:nvPr/>
        </p:nvSpPr>
        <p:spPr>
          <a:xfrm>
            <a:off x="5693907" y="5460046"/>
            <a:ext cx="48731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0000"/>
                </a:solidFill>
              </a:rPr>
              <a:t>(55)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999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 Implementation of UAV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  <a:r>
              <a:rPr lang="en-US" altLang="ko-KR" dirty="0"/>
              <a:t> </a:t>
            </a:r>
            <a:r>
              <a:rPr lang="ko-KR" altLang="en-US" dirty="0" smtClean="0"/>
              <a:t>논문 구현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/>
              <a:t>UAV-Aided Wireless Powered Communication Networks: Trajectory Optimization and Resource Allocation for Minimum Throughput Maximization </a:t>
            </a:r>
            <a:r>
              <a:rPr lang="ko-KR" altLang="en-US" dirty="0"/>
              <a:t>논문 구현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/>
              <a:t>UAV-Aided Wireless Powered Communication Networks: Trajectory Optimization and Resource Allocation for Minimum Throughput Maximization </a:t>
            </a:r>
            <a:r>
              <a:rPr lang="ko-KR" altLang="en-US" dirty="0"/>
              <a:t>논문 구현</a:t>
            </a:r>
            <a:endParaRPr lang="ko-KR" altLang="ko-KR" dirty="0"/>
          </a:p>
          <a:p>
            <a:pPr lvl="1" latinLnBrk="1"/>
            <a:r>
              <a:rPr lang="en-US" altLang="ko-KR" sz="3000" u="sng" dirty="0">
                <a:hlinkClick r:id="rId2"/>
              </a:rPr>
              <a:t>https://ieeexplore.ieee.org/stamp/stamp.jsp?tp=&amp;arnumber=8836548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56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Variables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9" y="3323342"/>
            <a:ext cx="5051539" cy="4264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23" y="2939699"/>
            <a:ext cx="7452277" cy="50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7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0" y="2480195"/>
            <a:ext cx="5842968" cy="549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776723"/>
            <a:ext cx="587692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562" y="4198051"/>
            <a:ext cx="4800600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6005759"/>
            <a:ext cx="5905500" cy="1209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100" y="2695698"/>
            <a:ext cx="2948874" cy="2018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100" y="5027451"/>
            <a:ext cx="2604490" cy="22144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00" y="6057372"/>
            <a:ext cx="1215077" cy="19000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Straight Arrow Connector 7"/>
          <p:cNvCxnSpPr>
            <a:stCxn id="3" idx="1"/>
            <a:endCxn id="6" idx="3"/>
          </p:cNvCxnSpPr>
          <p:nvPr/>
        </p:nvCxnSpPr>
        <p:spPr>
          <a:xfrm flipH="1" flipV="1">
            <a:off x="3621974" y="2796639"/>
            <a:ext cx="2880426" cy="18010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4" idx="1"/>
            <a:endCxn id="10" idx="3"/>
          </p:cNvCxnSpPr>
          <p:nvPr/>
        </p:nvCxnSpPr>
        <p:spPr>
          <a:xfrm flipH="1">
            <a:off x="3277590" y="4526664"/>
            <a:ext cx="3762972" cy="61150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stCxn id="5" idx="1"/>
            <a:endCxn id="11" idx="3"/>
          </p:cNvCxnSpPr>
          <p:nvPr/>
        </p:nvCxnSpPr>
        <p:spPr>
          <a:xfrm flipH="1" flipV="1">
            <a:off x="1888177" y="6152375"/>
            <a:ext cx="4614223" cy="45822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48442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7" y="3123210"/>
            <a:ext cx="6032683" cy="4334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028207"/>
            <a:ext cx="5905500" cy="790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36" y="4980832"/>
            <a:ext cx="58293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185" y="7056788"/>
            <a:ext cx="5372100" cy="4476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73100" y="3277147"/>
            <a:ext cx="2022599" cy="2023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099" y="3932605"/>
            <a:ext cx="2604491" cy="2475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098" y="5878180"/>
            <a:ext cx="3946403" cy="19011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Straight Arrow Connector 21"/>
          <p:cNvCxnSpPr>
            <a:stCxn id="9" idx="1"/>
            <a:endCxn id="19" idx="3"/>
          </p:cNvCxnSpPr>
          <p:nvPr/>
        </p:nvCxnSpPr>
        <p:spPr>
          <a:xfrm flipH="1" flipV="1">
            <a:off x="2695699" y="3378309"/>
            <a:ext cx="3988786" cy="451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12" idx="1"/>
            <a:endCxn id="20" idx="3"/>
          </p:cNvCxnSpPr>
          <p:nvPr/>
        </p:nvCxnSpPr>
        <p:spPr>
          <a:xfrm flipH="1" flipV="1">
            <a:off x="3277590" y="4056360"/>
            <a:ext cx="3369946" cy="13483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13" idx="1"/>
            <a:endCxn id="21" idx="3"/>
          </p:cNvCxnSpPr>
          <p:nvPr/>
        </p:nvCxnSpPr>
        <p:spPr>
          <a:xfrm flipH="1" flipV="1">
            <a:off x="4619501" y="5973236"/>
            <a:ext cx="2331684" cy="13073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10529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4" y="3586403"/>
            <a:ext cx="6169932" cy="3120942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404175" y="3564526"/>
            <a:ext cx="5295981" cy="2679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175" y="4510305"/>
            <a:ext cx="5295981" cy="38232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25" y="3215569"/>
            <a:ext cx="5724525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85" y="6240669"/>
            <a:ext cx="5800725" cy="158115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4" idx="1"/>
            <a:endCxn id="21" idx="3"/>
          </p:cNvCxnSpPr>
          <p:nvPr/>
        </p:nvCxnSpPr>
        <p:spPr>
          <a:xfrm flipH="1" flipV="1">
            <a:off x="5700156" y="4701470"/>
            <a:ext cx="984329" cy="232977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stCxn id="3" idx="1"/>
            <a:endCxn id="20" idx="3"/>
          </p:cNvCxnSpPr>
          <p:nvPr/>
        </p:nvCxnSpPr>
        <p:spPr>
          <a:xfrm flipH="1" flipV="1">
            <a:off x="5700156" y="3698525"/>
            <a:ext cx="1116569" cy="2599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0301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87" y="2398816"/>
            <a:ext cx="9655794" cy="60820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00987" y="2405182"/>
            <a:ext cx="9655794" cy="6230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0987" y="5133845"/>
            <a:ext cx="9655794" cy="6230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0987" y="7058330"/>
            <a:ext cx="7488634" cy="5062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200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237</Words>
  <Application>Microsoft Office PowerPoint</Application>
  <PresentationFormat>Custom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Implementation of UAV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2091</cp:revision>
  <dcterms:modified xsi:type="dcterms:W3CDTF">2020-08-25T09:07:12Z</dcterms:modified>
</cp:coreProperties>
</file>