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4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5362"/>
              </p:ext>
            </p:extLst>
          </p:nvPr>
        </p:nvGraphicFramePr>
        <p:xfrm>
          <a:off x="942288" y="765544"/>
          <a:ext cx="10455535" cy="536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362354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HAPpoint := (location of HAP)</a:t>
                      </a:r>
                      <a:r>
                        <a:rPr lang="en-US" altLang="ko-KR" sz="1400" baseline="0" dirty="0" smtClean="0"/>
                        <a:t> // the location (y-axis and x-axis) of HAP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1999" y="6255119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6290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HAPpoint, X axis of HAPpoint)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2000" y="6074365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(288)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Architecture of Deep Learning Model for Common Throughput Maximization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3.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779" y="4453145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95604" y="1713744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348719" y="906976"/>
            <a:ext cx="6742756" cy="1411442"/>
          </a:xfrm>
          <a:prstGeom prst="bentConnector3">
            <a:avLst>
              <a:gd name="adj1" fmla="val -339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77619" y="906976"/>
            <a:ext cx="43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 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440795" y="3309853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812616" y="2650119"/>
            <a:ext cx="907952" cy="145389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493595" y="360244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2928991" y="3831043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6446654" y="2318417"/>
            <a:ext cx="448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0" y="420113"/>
            <a:ext cx="7188345" cy="34252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369" y="447683"/>
            <a:ext cx="4241519" cy="33976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78084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CT.AVGMAX and PR values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72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722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151</cp:revision>
  <dcterms:created xsi:type="dcterms:W3CDTF">2020-06-24T07:30:17Z</dcterms:created>
  <dcterms:modified xsi:type="dcterms:W3CDTF">2020-06-29T05:30:57Z</dcterms:modified>
</cp:coreProperties>
</file>