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B9B9"/>
    <a:srgbClr val="FF7D7D"/>
    <a:srgbClr val="FFDDDD"/>
    <a:srgbClr val="7D7DFF"/>
    <a:srgbClr val="B9B9FF"/>
    <a:srgbClr val="DDDDFF"/>
    <a:srgbClr val="CDCD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20.06.26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Patent Idea </a:t>
            </a:r>
            <a:r>
              <a:rPr lang="en-US" altLang="ko-KR" dirty="0" smtClean="0">
                <a:solidFill>
                  <a:srgbClr val="FF0000"/>
                </a:solidFill>
              </a:rPr>
              <a:t>(Not Publicly Available)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NOT PUBLICLY AVAILABLE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059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참여용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프로그램 개발 </a:t>
            </a:r>
            <a:r>
              <a:rPr lang="en-US" altLang="ko-KR" dirty="0" smtClean="0"/>
              <a:t>(Naïve Bayes)</a:t>
            </a:r>
          </a:p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특허 아이디어 </a:t>
            </a:r>
            <a:r>
              <a:rPr lang="en-US" altLang="ko-KR" dirty="0" smtClean="0">
                <a:solidFill>
                  <a:srgbClr val="FF0000"/>
                </a:solidFill>
              </a:rPr>
              <a:t>(Public</a:t>
            </a:r>
            <a:r>
              <a:rPr lang="ko-KR" altLang="en-US" dirty="0" smtClean="0">
                <a:solidFill>
                  <a:srgbClr val="FF0000"/>
                </a:solidFill>
              </a:rPr>
              <a:t>에서는 비공개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/>
              <a:t>참여용 </a:t>
            </a:r>
            <a:r>
              <a:rPr lang="en-US" altLang="ko-KR" dirty="0"/>
              <a:t>Python </a:t>
            </a:r>
            <a:r>
              <a:rPr lang="ko-KR" altLang="en-US" dirty="0"/>
              <a:t>프로그램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(Naïve Bayes)</a:t>
            </a:r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특허 아이디어 </a:t>
            </a:r>
            <a:r>
              <a:rPr lang="en-US" altLang="ko-KR" dirty="0" smtClean="0">
                <a:solidFill>
                  <a:srgbClr val="FF0000"/>
                </a:solidFill>
              </a:rPr>
              <a:t>(Public</a:t>
            </a:r>
            <a:r>
              <a:rPr lang="ko-KR" altLang="en-US" dirty="0" smtClean="0">
                <a:solidFill>
                  <a:srgbClr val="FF0000"/>
                </a:solidFill>
              </a:rPr>
              <a:t>에서는 비공개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0857261" cy="5895524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이용할 수 있도록 개발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 fontAlgn="base"/>
            <a:r>
              <a:rPr lang="ko-KR" altLang="en-US" dirty="0" smtClean="0">
                <a:solidFill>
                  <a:schemeClr val="tx1"/>
                </a:solidFill>
              </a:rPr>
              <a:t>신규 데이터가 </a:t>
            </a:r>
            <a:r>
              <a:rPr lang="en-US" altLang="ko-KR" dirty="0" smtClean="0">
                <a:solidFill>
                  <a:srgbClr val="0000FF"/>
                </a:solidFill>
              </a:rPr>
              <a:t>[X1=x1, X2=x2, …, </a:t>
            </a:r>
            <a:r>
              <a:rPr lang="en-US" altLang="ko-KR" dirty="0" err="1" smtClean="0">
                <a:solidFill>
                  <a:srgbClr val="0000FF"/>
                </a:solidFill>
              </a:rPr>
              <a:t>Xn</a:t>
            </a:r>
            <a:r>
              <a:rPr lang="en-US" altLang="ko-KR" dirty="0" smtClean="0">
                <a:solidFill>
                  <a:srgbClr val="0000FF"/>
                </a:solidFill>
              </a:rPr>
              <a:t>=</a:t>
            </a:r>
            <a:r>
              <a:rPr lang="en-US" altLang="ko-KR" dirty="0" err="1" smtClean="0">
                <a:solidFill>
                  <a:srgbClr val="0000FF"/>
                </a:solidFill>
              </a:rPr>
              <a:t>xn</a:t>
            </a:r>
            <a:r>
              <a:rPr lang="en-US" altLang="ko-KR" dirty="0" smtClean="0">
                <a:solidFill>
                  <a:srgbClr val="0000FF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일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altLang="ko-KR" b="1" dirty="0" smtClean="0">
                <a:solidFill>
                  <a:srgbClr val="0000FF"/>
                </a:solidFill>
              </a:rPr>
              <a:t>[Y]</a:t>
            </a:r>
            <a:r>
              <a:rPr lang="ko-KR" altLang="en-US" dirty="0" smtClean="0">
                <a:solidFill>
                  <a:schemeClr val="tx1"/>
                </a:solidFill>
              </a:rPr>
              <a:t>가 더 크면 해당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</a:rPr>
              <a:t>로 분류하고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[~Y]</a:t>
            </a:r>
            <a:r>
              <a:rPr lang="ko-KR" altLang="en-US" dirty="0" smtClean="0">
                <a:solidFill>
                  <a:schemeClr val="tx1"/>
                </a:solidFill>
              </a:rPr>
              <a:t>가 더 크면 해당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~Y(</a:t>
            </a:r>
            <a:r>
              <a:rPr lang="en-US" altLang="ko-KR" b="1" dirty="0" smtClean="0">
                <a:solidFill>
                  <a:srgbClr val="0000FF"/>
                </a:solidFill>
              </a:rPr>
              <a:t>not Y)</a:t>
            </a:r>
            <a:r>
              <a:rPr lang="ko-KR" altLang="en-US" dirty="0" smtClean="0">
                <a:solidFill>
                  <a:schemeClr val="tx1"/>
                </a:solidFill>
              </a:rPr>
              <a:t>로 분류한다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2" fontAlgn="base"/>
            <a:r>
              <a:rPr lang="ko-KR" altLang="en-US" dirty="0" smtClean="0">
                <a:solidFill>
                  <a:schemeClr val="tx1"/>
                </a:solidFill>
              </a:rPr>
              <a:t>구현이 비교적 쉬움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97016" y="4607974"/>
            <a:ext cx="840614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[Y] = P(Y)*P(X1=x1|Y)*P(X2=x2|Y)*…*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Xn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xn|Y</a:t>
            </a:r>
            <a:r>
              <a:rPr lang="en-US" altLang="ko-KR" dirty="0" smtClean="0"/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[~Y] = P(~Y)*P(X1=x1|~Y)*P(X2=x2|~Y)*…*P(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Xn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xn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|~Y)</a:t>
            </a:r>
          </a:p>
        </p:txBody>
      </p:sp>
    </p:spTree>
    <p:extLst>
      <p:ext uri="{BB962C8B-B14F-4D97-AF65-F5344CB8AC3E}">
        <p14:creationId xmlns:p14="http://schemas.microsoft.com/office/powerpoint/2010/main" val="327655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38" y="3268936"/>
            <a:ext cx="6904257" cy="5464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2176" y="3479180"/>
            <a:ext cx="1115122" cy="24532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993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86" y="3724507"/>
            <a:ext cx="1125855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4495" y="7536117"/>
            <a:ext cx="79172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데이터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입출력 열 지정 정보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및 테스트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13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</a:t>
            </a:r>
            <a:r>
              <a:rPr lang="ko-KR" altLang="en-US" dirty="0" smtClean="0">
                <a:solidFill>
                  <a:schemeClr val="tx1"/>
                </a:solidFill>
              </a:rPr>
              <a:t>의 입출력 정보 텍스트 파일 형식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9" y="3479180"/>
            <a:ext cx="4038600" cy="461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96" y="3386402"/>
            <a:ext cx="6184654" cy="5008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9763" y="3617452"/>
            <a:ext cx="26802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학습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709" y="4906040"/>
            <a:ext cx="26802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학습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출력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1525" y="6381222"/>
            <a:ext cx="29367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테스트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0471" y="7669810"/>
            <a:ext cx="29367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테스트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출력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733" y="3947282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100" y="5316409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443" y="6675865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9257" y="4245511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463" y="5627396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6463" y="6994912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7938" y="4996482"/>
            <a:ext cx="5823312" cy="33987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84568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</a:t>
            </a:r>
            <a:r>
              <a:rPr lang="ko-KR" altLang="en-US" dirty="0" smtClean="0">
                <a:solidFill>
                  <a:schemeClr val="tx1"/>
                </a:solidFill>
              </a:rPr>
              <a:t>의 입출력 정보 텍스트 파일 형식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05902"/>
            <a:ext cx="4705350" cy="4057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22220" y="4397805"/>
            <a:ext cx="55143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특별한 규칙 적용하지 않음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원래 데이터의 값을 그대로 입력 데이터로 사용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515" y="5505479"/>
            <a:ext cx="626774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다음 규칙 적용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&lt;10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a</a:t>
            </a:r>
            <a:r>
              <a:rPr lang="en-US" altLang="ko-KR" sz="2000" dirty="0" smtClean="0">
                <a:solidFill>
                  <a:schemeClr val="tx1"/>
                </a:solidFill>
              </a:rPr>
              <a:t>, 10&lt;=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&lt;20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, 20&lt;=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&lt;30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c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크면 </a:t>
            </a:r>
            <a:r>
              <a:rPr lang="en-US" altLang="ko-KR" sz="2000" dirty="0" smtClean="0">
                <a:solidFill>
                  <a:srgbClr val="0000FF"/>
                </a:solidFill>
              </a:rPr>
              <a:t>d</a:t>
            </a:r>
            <a:r>
              <a:rPr lang="ko-KR" altLang="en-US" sz="2000" dirty="0" smtClean="0">
                <a:solidFill>
                  <a:schemeClr val="tx1"/>
                </a:solidFill>
              </a:rPr>
              <a:t>로 변환하여 입력 데이터 작성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5515" y="6937630"/>
            <a:ext cx="626774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다음 규칙 적용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&lt;10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a</a:t>
            </a:r>
            <a:r>
              <a:rPr lang="en-US" altLang="ko-KR" sz="2000" dirty="0" smtClean="0">
                <a:solidFill>
                  <a:schemeClr val="tx1"/>
                </a:solidFill>
              </a:rPr>
              <a:t>, 10&lt;=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&lt;20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, 20&lt;=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&lt;30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c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크면 </a:t>
            </a:r>
            <a:r>
              <a:rPr lang="en-US" altLang="ko-KR" sz="2000" dirty="0" smtClean="0">
                <a:solidFill>
                  <a:srgbClr val="0000FF"/>
                </a:solidFill>
              </a:rPr>
              <a:t>d</a:t>
            </a:r>
            <a:r>
              <a:rPr lang="ko-KR" altLang="en-US" sz="2000" dirty="0" smtClean="0">
                <a:solidFill>
                  <a:schemeClr val="tx1"/>
                </a:solidFill>
              </a:rPr>
              <a:t>로 변환하여 입력 데이터 작성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7" name="Straight Arrow Connector 6"/>
          <p:cNvCxnSpPr>
            <a:endCxn id="20" idx="1"/>
          </p:cNvCxnSpPr>
          <p:nvPr/>
        </p:nvCxnSpPr>
        <p:spPr>
          <a:xfrm flipV="1">
            <a:off x="1639229" y="4756878"/>
            <a:ext cx="4082991" cy="3590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3215712" y="5475024"/>
            <a:ext cx="2129803" cy="5434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3215712" y="5739131"/>
            <a:ext cx="2129803" cy="17114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95738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Kicked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689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343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Kaggle Competition</vt:lpstr>
      <vt:lpstr>Patent Idea (Not Publicly Available)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1665</cp:revision>
  <cp:lastPrinted>2020-05-01T05:17:35Z</cp:lastPrinted>
  <dcterms:modified xsi:type="dcterms:W3CDTF">2020-06-25T07:40:27Z</dcterms:modified>
</cp:coreProperties>
</file>