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57" r:id="rId4"/>
    <p:sldId id="391" r:id="rId5"/>
    <p:sldId id="392" r:id="rId6"/>
    <p:sldId id="393" r:id="rId7"/>
    <p:sldId id="394" r:id="rId8"/>
    <p:sldId id="375" r:id="rId9"/>
    <p:sldId id="395" r:id="rId10"/>
    <p:sldId id="396" r:id="rId11"/>
    <p:sldId id="386" r:id="rId12"/>
    <p:sldId id="387" r:id="rId13"/>
    <p:sldId id="388" r:id="rId14"/>
    <p:sldId id="389" r:id="rId15"/>
    <p:sldId id="390" r:id="rId16"/>
    <p:sldId id="339" r:id="rId17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8050"/>
    <a:srgbClr val="E5D5FF"/>
    <a:srgbClr val="D2B7FF"/>
    <a:srgbClr val="00A2FF"/>
    <a:srgbClr val="9933FF"/>
    <a:srgbClr val="FFFF00"/>
    <a:srgbClr val="CCFF33"/>
    <a:srgbClr val="B385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3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jwcn-eurasipjournals.springeropen.com/submission-guidelines/preparing-your-manuscript/research-article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resource-cms.springernature.com/springer-cms/rest/v1/content/18361120/data/v2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source-cms.springernature.com/springer-cms/rest/v1/content/18361120/data/v2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20.12.23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2608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Why rejected from IEEE Access?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rgbClr val="0000FF"/>
                </a:solidFill>
              </a:rPr>
              <a:t>Deep Learning parameter</a:t>
            </a:r>
            <a:r>
              <a:rPr lang="ko-KR" altLang="en-US" dirty="0">
                <a:solidFill>
                  <a:srgbClr val="0000FF"/>
                </a:solidFill>
              </a:rPr>
              <a:t>에 대한 설명 </a:t>
            </a:r>
            <a:r>
              <a:rPr lang="ko-KR" altLang="en-US" dirty="0"/>
              <a:t>및 </a:t>
            </a:r>
            <a:r>
              <a:rPr lang="en-US" altLang="ko-KR" dirty="0"/>
              <a:t>complexity </a:t>
            </a:r>
            <a:r>
              <a:rPr lang="ko-KR" altLang="en-US" dirty="0"/>
              <a:t>비교의 </a:t>
            </a:r>
            <a:r>
              <a:rPr lang="ko-KR" altLang="en-US" dirty="0" smtClean="0"/>
              <a:t>부족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FF0000"/>
                </a:solidFill>
              </a:rPr>
              <a:t>Deep Learning parameter</a:t>
            </a:r>
            <a:r>
              <a:rPr lang="ko-KR" altLang="en-US" dirty="0" smtClean="0">
                <a:solidFill>
                  <a:srgbClr val="FF0000"/>
                </a:solidFill>
              </a:rPr>
              <a:t>에 대한 내용 추가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113" y="3697697"/>
            <a:ext cx="3956252" cy="50601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336" y="3653738"/>
            <a:ext cx="3707458" cy="5104142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5721828" y="6061673"/>
            <a:ext cx="1895508" cy="687838"/>
          </a:xfrm>
          <a:prstGeom prst="rightArrow">
            <a:avLst>
              <a:gd name="adj1" fmla="val 36481"/>
              <a:gd name="adj2" fmla="val 50000"/>
            </a:avLst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101566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221791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Format for </a:t>
            </a:r>
            <a:r>
              <a:rPr lang="en-US" dirty="0" err="1" smtClean="0"/>
              <a:t>Eurasip</a:t>
            </a:r>
            <a:r>
              <a:rPr lang="en-US" dirty="0" smtClean="0"/>
              <a:t> JWCN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jwcn-eurasipjournals.springeropen.com/submission-guidelines/preparing-your-manuscript/research-article</a:t>
            </a:r>
            <a:endParaRPr lang="en-US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959" y="3551274"/>
            <a:ext cx="9248088" cy="520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125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226044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Modify according to the format for </a:t>
            </a:r>
            <a:r>
              <a:rPr lang="en-US" dirty="0" err="1" smtClean="0"/>
              <a:t>Eurasip</a:t>
            </a:r>
            <a:r>
              <a:rPr lang="en-US" dirty="0" smtClean="0"/>
              <a:t> JWCN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err="1" smtClean="0"/>
              <a:t>LaTeX</a:t>
            </a:r>
            <a:r>
              <a:rPr lang="en-US" dirty="0" smtClean="0"/>
              <a:t> Format: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resource-cms.springernature.com/springer-cms/rest/v1/content/18361120/data/v2</a:t>
            </a:r>
            <a:endParaRPr lang="en-US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046" y="4034361"/>
            <a:ext cx="8683847" cy="28549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858" y="7178779"/>
            <a:ext cx="9420225" cy="12668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49795" y="7953153"/>
            <a:ext cx="3979089" cy="49245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419106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26644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Modify according to the format for </a:t>
            </a:r>
            <a:r>
              <a:rPr lang="en-US" dirty="0" err="1" smtClean="0"/>
              <a:t>Eurasip</a:t>
            </a:r>
            <a:r>
              <a:rPr lang="en-US" dirty="0" smtClean="0"/>
              <a:t> JWCN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err="1" smtClean="0"/>
              <a:t>LaTeX</a:t>
            </a:r>
            <a:r>
              <a:rPr lang="en-US" dirty="0" smtClean="0"/>
              <a:t> Format: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resource-cms.springernature.com/springer-cms/rest/v1/content/18361120/data/v2</a:t>
            </a:r>
            <a:endParaRPr lang="en-US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err="1" smtClean="0"/>
              <a:t>bmcart.cls</a:t>
            </a:r>
            <a:r>
              <a:rPr lang="en-US" dirty="0" smtClean="0"/>
              <a:t> / </a:t>
            </a:r>
            <a:r>
              <a:rPr lang="en-US" dirty="0" err="1" smtClean="0"/>
              <a:t>bmcarticle.tex</a:t>
            </a:r>
            <a:endParaRPr lang="en-US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085" y="4231758"/>
            <a:ext cx="3419413" cy="4611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171" y="4213578"/>
            <a:ext cx="3785215" cy="464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328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7"/>
            <a:ext cx="12204700" cy="203715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Modify according to the format for </a:t>
            </a:r>
            <a:r>
              <a:rPr lang="en-US" dirty="0" err="1" smtClean="0"/>
              <a:t>Eurasip</a:t>
            </a:r>
            <a:r>
              <a:rPr lang="en-US" dirty="0" smtClean="0"/>
              <a:t> JWCN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Problems: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Environment ‘algorithm’ is undefined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33" y="4717343"/>
            <a:ext cx="5925251" cy="2603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485" y="3685813"/>
            <a:ext cx="6052954" cy="1652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485" y="5762846"/>
            <a:ext cx="6052954" cy="236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602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7"/>
            <a:ext cx="12204700" cy="203715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Modify according to the format for </a:t>
            </a:r>
            <a:r>
              <a:rPr lang="en-US" dirty="0" err="1" smtClean="0"/>
              <a:t>Eurasip</a:t>
            </a:r>
            <a:r>
              <a:rPr lang="en-US" dirty="0" smtClean="0"/>
              <a:t> JWCN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Problems: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일부 수식이 올바르게 표시되지 않음</a:t>
            </a:r>
            <a:endParaRPr lang="en-US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444" y="3459125"/>
            <a:ext cx="9144296" cy="15083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41451" y="4061637"/>
            <a:ext cx="8931349" cy="36150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889658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marL="457200" indent="-457200" latinLnBrk="1">
              <a:buFontTx/>
              <a:buChar char="-"/>
            </a:pPr>
            <a:r>
              <a:rPr lang="en-US" altLang="ko-KR" dirty="0"/>
              <a:t>Deep Learning-Based Optimal Placement of a Mobile HAP for Common Throughput Maximization in Wireless Powered Communication Networks</a:t>
            </a: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 latinLnBrk="1"/>
            <a:r>
              <a:rPr lang="ko-KR" altLang="en-US" dirty="0" smtClean="0">
                <a:solidFill>
                  <a:schemeClr val="tx1"/>
                </a:solidFill>
              </a:rPr>
              <a:t>논문 </a:t>
            </a:r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b="0" dirty="0"/>
              <a:t>Deep Learning-Based Optimal Placement of a Mobile HAP for Common Throughput Maximization in Wireless Powered Communication </a:t>
            </a:r>
            <a:r>
              <a:rPr lang="en-US" altLang="ko-KR" b="0" dirty="0" smtClean="0"/>
              <a:t>Networks</a:t>
            </a:r>
          </a:p>
          <a:p>
            <a:pPr lvl="2" latinLnBrk="1"/>
            <a:r>
              <a:rPr lang="ko-KR" altLang="en-US" dirty="0" smtClean="0">
                <a:solidFill>
                  <a:schemeClr val="tx1"/>
                </a:solidFill>
              </a:rPr>
              <a:t>논문에서 항목이 제대로 표시되지 않는 문제점 수정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latinLnBrk="1"/>
            <a:r>
              <a:rPr lang="ko-KR" altLang="en-US" dirty="0" smtClean="0">
                <a:solidFill>
                  <a:schemeClr val="tx1"/>
                </a:solidFill>
              </a:rPr>
              <a:t>설명 보충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75801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Problem about items in th</a:t>
            </a:r>
            <a:r>
              <a:rPr lang="en-US" altLang="ko-KR" dirty="0" smtClean="0"/>
              <a:t>e paper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일부 수식이 제대로 표시되지 않음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알고리즘 코드가 제대로 표시되지 않음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이미지가 제대로 표시되지 않음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04416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75801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Problem about items in th</a:t>
            </a:r>
            <a:r>
              <a:rPr lang="en-US" altLang="ko-KR" dirty="0" smtClean="0"/>
              <a:t>e paper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일부 수식이 제대로 표시되지 않음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28" y="3201610"/>
            <a:ext cx="4975467" cy="20041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960" y="6114457"/>
            <a:ext cx="5389581" cy="2292215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2410987">
            <a:off x="5153187" y="5154967"/>
            <a:ext cx="1673817" cy="953145"/>
          </a:xfrm>
          <a:prstGeom prst="rightArrow">
            <a:avLst>
              <a:gd name="adj1" fmla="val 35143"/>
              <a:gd name="adj2" fmla="val 50000"/>
            </a:avLst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017982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0780147" cy="308996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Problem about items in th</a:t>
            </a:r>
            <a:r>
              <a:rPr lang="en-US" altLang="ko-KR" dirty="0" smtClean="0"/>
              <a:t>e paper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>
                <a:solidFill>
                  <a:srgbClr val="0000FF"/>
                </a:solidFill>
              </a:rPr>
              <a:t>알고리즘 코드가 제대로 표시되지 </a:t>
            </a:r>
            <a:r>
              <a:rPr lang="ko-KR" altLang="en-US" dirty="0" smtClean="0">
                <a:solidFill>
                  <a:srgbClr val="0000FF"/>
                </a:solidFill>
              </a:rPr>
              <a:t>않음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Algorithm </a:t>
            </a:r>
            <a:r>
              <a:rPr lang="ko-KR" altLang="en-US" b="1" dirty="0" smtClean="0">
                <a:solidFill>
                  <a:schemeClr val="tx1"/>
                </a:solidFill>
              </a:rPr>
              <a:t>관련 </a:t>
            </a:r>
            <a:r>
              <a:rPr lang="en-US" altLang="ko-KR" b="1" dirty="0" smtClean="0">
                <a:solidFill>
                  <a:schemeClr val="tx1"/>
                </a:solidFill>
              </a:rPr>
              <a:t>package</a:t>
            </a:r>
            <a:r>
              <a:rPr lang="ko-KR" altLang="en-US" dirty="0" smtClean="0">
                <a:solidFill>
                  <a:schemeClr val="tx1"/>
                </a:solidFill>
              </a:rPr>
              <a:t>를 사용하여 해결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수식의 줄 번호가 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</a:rPr>
              <a:t>으로 표시되고 </a:t>
            </a:r>
            <a:r>
              <a:rPr lang="en-US" altLang="ko-KR" dirty="0" smtClean="0">
                <a:solidFill>
                  <a:schemeClr val="tx1"/>
                </a:solidFill>
              </a:rPr>
              <a:t>return </a:t>
            </a:r>
            <a:r>
              <a:rPr lang="ko-KR" altLang="en-US" dirty="0" smtClean="0">
                <a:solidFill>
                  <a:schemeClr val="tx1"/>
                </a:solidFill>
              </a:rPr>
              <a:t>뒤에 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</a:rPr>
              <a:t>이 붙는 등의 문제점 존재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834" y="4591141"/>
            <a:ext cx="5264711" cy="39121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59754" y="5129940"/>
            <a:ext cx="3346199" cy="82141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667" y="4452527"/>
            <a:ext cx="2409110" cy="41894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26667" y="4816737"/>
            <a:ext cx="294468" cy="382519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94928" y="8350351"/>
            <a:ext cx="343624" cy="35357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838185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3055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Problem about items in th</a:t>
            </a:r>
            <a:r>
              <a:rPr lang="en-US" altLang="ko-KR" dirty="0" smtClean="0"/>
              <a:t>e paper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기타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알고리즘 코드 부분을 이미지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및 표처럼 논문의 최하단으로 이동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marL="889000" lvl="2" indent="0"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chemeClr val="tx1"/>
                </a:solidFill>
              </a:rPr>
              <a:t>이미지가 표시되지 않는 문제</a:t>
            </a:r>
            <a:r>
              <a:rPr lang="ko-KR" altLang="en-US" dirty="0" smtClean="0">
                <a:solidFill>
                  <a:schemeClr val="tx1"/>
                </a:solidFill>
              </a:rPr>
              <a:t>는 여전히 존재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02" y="3331168"/>
            <a:ext cx="4272635" cy="27720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3147" y="5401939"/>
            <a:ext cx="920714" cy="74003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31369" y="3637428"/>
            <a:ext cx="1672789" cy="22353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143" y="6906900"/>
            <a:ext cx="4591730" cy="196587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347049" y="7117986"/>
            <a:ext cx="565914" cy="29020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23802" y="7995382"/>
            <a:ext cx="565914" cy="29020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071561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75801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Why rejected from IEEE Access?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동기 </a:t>
            </a:r>
            <a:r>
              <a:rPr lang="en-US" altLang="ko-KR" dirty="0" smtClean="0">
                <a:solidFill>
                  <a:srgbClr val="0000FF"/>
                </a:solidFill>
              </a:rPr>
              <a:t>(motivation) </a:t>
            </a:r>
            <a:r>
              <a:rPr lang="ko-KR" altLang="en-US" dirty="0" smtClean="0"/>
              <a:t>및 기여도의 부족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Reference</a:t>
            </a:r>
            <a:r>
              <a:rPr lang="ko-KR" altLang="en-US" dirty="0" smtClean="0"/>
              <a:t>의 부족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WPCN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background knowledge </a:t>
            </a:r>
            <a:r>
              <a:rPr lang="ko-KR" altLang="en-US" dirty="0" smtClean="0"/>
              <a:t>설명의 부족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Deep Learning parameter</a:t>
            </a:r>
            <a:r>
              <a:rPr lang="ko-KR" altLang="en-US" dirty="0" smtClean="0">
                <a:solidFill>
                  <a:srgbClr val="0000FF"/>
                </a:solidFill>
              </a:rPr>
              <a:t>에 대한 설명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complexity </a:t>
            </a:r>
            <a:r>
              <a:rPr lang="ko-KR" altLang="en-US" dirty="0" smtClean="0"/>
              <a:t>비교의 부족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42000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578877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Why rejected from IEEE Access?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동기 </a:t>
            </a:r>
            <a:r>
              <a:rPr lang="en-US" altLang="ko-KR" dirty="0" smtClean="0">
                <a:solidFill>
                  <a:srgbClr val="0000FF"/>
                </a:solidFill>
              </a:rPr>
              <a:t>(motivation) </a:t>
            </a:r>
            <a:r>
              <a:rPr lang="ko-KR" altLang="en-US" dirty="0" smtClean="0"/>
              <a:t>및 기여도의 부</a:t>
            </a:r>
            <a:r>
              <a:rPr lang="ko-KR" altLang="en-US" dirty="0" smtClean="0"/>
              <a:t>족 </a:t>
            </a:r>
            <a:r>
              <a:rPr lang="en-US" altLang="ko-KR" dirty="0" smtClean="0"/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동기에 대한 내용 추가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111" y="3889880"/>
            <a:ext cx="4133313" cy="10863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932" y="3080086"/>
            <a:ext cx="3834270" cy="292377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338447" y="3080086"/>
            <a:ext cx="3660755" cy="216609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269424" y="4163131"/>
            <a:ext cx="1895508" cy="687838"/>
          </a:xfrm>
          <a:prstGeom prst="rightArrow">
            <a:avLst>
              <a:gd name="adj1" fmla="val 36481"/>
              <a:gd name="adj2" fmla="val 50000"/>
            </a:avLst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171" y="6154441"/>
            <a:ext cx="63055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907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5056</TotalTime>
  <Words>335</Words>
  <Application>Microsoft Office PowerPoint</Application>
  <PresentationFormat>Custom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2771</cp:revision>
  <cp:lastPrinted>2020-09-22T02:33:58Z</cp:lastPrinted>
  <dcterms:modified xsi:type="dcterms:W3CDTF">2020-12-23T08:03:46Z</dcterms:modified>
</cp:coreProperties>
</file>