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3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7337464&amp;tag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20.09.15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8396" y="3006672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(4)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Guideline_ourMethod.txt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본 논문의 데이터 검증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229088"/>
            <a:ext cx="6862062" cy="193814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238068" y="4649492"/>
            <a:ext cx="93764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7442924" y="4413530"/>
            <a:ext cx="33085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본</a:t>
            </a:r>
            <a:r>
              <a:rPr lang="ko-KR" altLang="en-US" dirty="0" smtClean="0"/>
              <a:t> 논문 구현 코드 실행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6641630"/>
            <a:ext cx="4960534" cy="162601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6238068" y="6746930"/>
            <a:ext cx="93764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7442924" y="6510968"/>
            <a:ext cx="14427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결과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5581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859690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 결과</a:t>
            </a:r>
            <a:endParaRPr lang="en-US" altLang="ko-KR" sz="30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18475"/>
              </p:ext>
            </p:extLst>
          </p:nvPr>
        </p:nvGraphicFramePr>
        <p:xfrm>
          <a:off x="1968582" y="2426970"/>
          <a:ext cx="7527749" cy="5954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61">
                  <a:extLst>
                    <a:ext uri="{9D8B030D-6E8A-4147-A177-3AD203B41FA5}">
                      <a16:colId xmlns:a16="http://schemas.microsoft.com/office/drawing/2014/main" val="2819065574"/>
                    </a:ext>
                  </a:extLst>
                </a:gridCol>
                <a:gridCol w="4643988">
                  <a:extLst>
                    <a:ext uri="{9D8B030D-6E8A-4147-A177-3AD203B41FA5}">
                      <a16:colId xmlns:a16="http://schemas.microsoft.com/office/drawing/2014/main" val="728001188"/>
                    </a:ext>
                  </a:extLst>
                </a:gridCol>
              </a:tblGrid>
              <a:tr h="791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Throughput</a:t>
                      </a:r>
                      <a:r>
                        <a:rPr lang="en-US" altLang="ko-KR" sz="2400" baseline="0" dirty="0" smtClean="0"/>
                        <a:t> map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 일치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31936"/>
                  </a:ext>
                </a:extLst>
              </a:tr>
              <a:tr h="710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원본 논문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 일치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47453"/>
                  </a:ext>
                </a:extLst>
              </a:tr>
              <a:tr h="44518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본 논문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97971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23" y="4020154"/>
            <a:ext cx="4189575" cy="1288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5404101"/>
            <a:ext cx="4225343" cy="138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676" y="6975918"/>
            <a:ext cx="4310470" cy="1258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17975" y="4542531"/>
            <a:ext cx="2121212" cy="781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53776" y="5979812"/>
            <a:ext cx="2178399" cy="80452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84772" y="7367795"/>
            <a:ext cx="2240393" cy="87395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1439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295047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제출 관련 이슈 해결</a:t>
            </a:r>
            <a:endParaRPr lang="en-US" altLang="ko-KR" sz="3000" dirty="0" smtClean="0"/>
          </a:p>
          <a:p>
            <a:pPr lvl="1" latinLnBrk="1"/>
            <a:r>
              <a:rPr lang="en-US" altLang="ko-KR" sz="2400" dirty="0" smtClean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15</a:t>
            </a:r>
            <a:r>
              <a:rPr lang="ko-KR" altLang="en-US" sz="2400" smtClean="0"/>
              <a:t>일 중으로 다시 </a:t>
            </a:r>
            <a:r>
              <a:rPr lang="ko-KR" altLang="en-US" sz="2400" dirty="0" smtClean="0"/>
              <a:t>제출 예정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91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</a:t>
            </a:r>
            <a:r>
              <a:rPr lang="en-US" altLang="ko-KR" dirty="0" smtClean="0"/>
              <a:t>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/>
              <a:t>WPCN </a:t>
            </a:r>
            <a:r>
              <a:rPr lang="ko-KR" altLang="en-US" dirty="0" smtClean="0"/>
              <a:t>논문 제출 관련 이슈 해결 및 실험 결과 데이터 재검토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/>
              <a:t>WPCN </a:t>
            </a:r>
            <a:r>
              <a:rPr lang="ko-KR" altLang="en-US" dirty="0"/>
              <a:t>논문 </a:t>
            </a:r>
            <a:r>
              <a:rPr lang="ko-KR" altLang="en-US" dirty="0" smtClean="0"/>
              <a:t>제출 관련 이슈 해결 </a:t>
            </a:r>
            <a:r>
              <a:rPr lang="ko-KR" altLang="en-US" dirty="0"/>
              <a:t>및 </a:t>
            </a:r>
            <a:r>
              <a:rPr lang="ko-KR" altLang="en-US" dirty="0" smtClean="0"/>
              <a:t>실험 결과 데이터 재검토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재현성 확보 및 논문 결과 데이터에 조작이나 오류가 없음을 증명</a:t>
            </a:r>
            <a:endParaRPr lang="en-US" altLang="ko-KR" sz="2400" dirty="0" smtClean="0"/>
          </a:p>
          <a:p>
            <a:pPr lvl="1" latinLnBrk="1"/>
            <a:r>
              <a:rPr lang="ko-KR" altLang="en-US" sz="2400" dirty="0" smtClean="0"/>
              <a:t>검토 결과 조작이나 오류가 없음을 확인</a:t>
            </a:r>
            <a:endParaRPr lang="en-US" altLang="ko-KR" sz="2400" dirty="0" smtClean="0"/>
          </a:p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제출 관련 이슈 해결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9" y="4649572"/>
            <a:ext cx="4000500" cy="1647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56122" y="3581077"/>
            <a:ext cx="2208509" cy="13551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>
            <a:off x="3859078" y="5473484"/>
            <a:ext cx="264332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>
            <a:off x="4002417" y="6219985"/>
            <a:ext cx="2134912" cy="144134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6684485" y="5139798"/>
            <a:ext cx="43520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dirty="0" smtClean="0"/>
              <a:t>본 논문의 구현 알고리즘의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검증 방법 소개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3010" y="2943517"/>
            <a:ext cx="690857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dirty="0" smtClean="0"/>
              <a:t>원본 논문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>
                <a:hlinkClick r:id="rId3"/>
              </a:rPr>
              <a:t>https://ieeexplore.ieee.org/stamp/stamp.jsp?tp=&amp;</a:t>
            </a:r>
            <a:r>
              <a:rPr lang="en-US" altLang="ko-KR" dirty="0" smtClean="0">
                <a:hlinkClick r:id="rId3"/>
              </a:rPr>
              <a:t>arnumber=7337464&amp;tag=1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구현 알고리즘의 데이터 검증 방법 소개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7329" y="7320907"/>
            <a:ext cx="52672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Throughput Map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생성 알고리즘의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dirty="0" smtClean="0"/>
              <a:t>데이터 검증 방법 소개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0327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927723" y="4748597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(2)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Guideline_throughputMaps.txt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Throughput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map 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생성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5024" y="3205494"/>
            <a:ext cx="1933413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(1)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기본 설정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9303" y="7084678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Guideline_original.txt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원본 논문의 데이터 검증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1866" y="7084677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(4)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Guideline_ourMethod.txt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본 논문의 데이터 검증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8" name="Straight Arrow Connector 17"/>
          <p:cNvCxnSpPr>
            <a:stCxn id="13" idx="2"/>
            <a:endCxn id="3" idx="0"/>
          </p:cNvCxnSpPr>
          <p:nvPr/>
        </p:nvCxnSpPr>
        <p:spPr>
          <a:xfrm flipH="1">
            <a:off x="6151730" y="3985195"/>
            <a:ext cx="1" cy="7634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3" idx="2"/>
            <a:endCxn id="14" idx="0"/>
          </p:cNvCxnSpPr>
          <p:nvPr/>
        </p:nvCxnSpPr>
        <p:spPr>
          <a:xfrm flipH="1">
            <a:off x="3323310" y="5866852"/>
            <a:ext cx="2828420" cy="121782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3" idx="2"/>
            <a:endCxn id="17" idx="0"/>
          </p:cNvCxnSpPr>
          <p:nvPr/>
        </p:nvCxnSpPr>
        <p:spPr>
          <a:xfrm>
            <a:off x="6151730" y="5866852"/>
            <a:ext cx="2694143" cy="121782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86556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395688" y="3182247"/>
            <a:ext cx="1933413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(1)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기본 설정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34" y="4137523"/>
            <a:ext cx="4996966" cy="458170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704576" y="5067947"/>
            <a:ext cx="1680726" cy="1549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>
            <a:off x="4676637" y="7155374"/>
            <a:ext cx="1680726" cy="1549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6502400" y="4673473"/>
            <a:ext cx="488114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Wireless device map </a:t>
            </a:r>
            <a:r>
              <a:rPr lang="ko-KR" altLang="en-US" dirty="0" smtClean="0"/>
              <a:t>텍스트 파일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압축 해제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5302" y="6848077"/>
            <a:ext cx="54694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검증할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WD </a:t>
            </a:r>
            <a:r>
              <a:rPr lang="ko-KR" altLang="en-US" dirty="0" smtClean="0"/>
              <a:t>개수 설정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(size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WD</a:t>
            </a:r>
            <a:r>
              <a:rPr lang="ko-KR" altLang="en-US" dirty="0" smtClean="0">
                <a:solidFill>
                  <a:srgbClr val="0000FF"/>
                </a:solidFill>
              </a:rPr>
              <a:t>개수 </a:t>
            </a:r>
            <a:r>
              <a:rPr lang="en-US" altLang="ko-KR" dirty="0" smtClean="0">
                <a:solidFill>
                  <a:srgbClr val="0000FF"/>
                </a:solidFill>
              </a:rPr>
              <a:t>train</a:t>
            </a:r>
            <a:r>
              <a:rPr lang="ko-KR" altLang="en-US" dirty="0" smtClean="0">
                <a:solidFill>
                  <a:srgbClr val="0000FF"/>
                </a:solidFill>
              </a:rPr>
              <a:t>개수</a:t>
            </a:r>
            <a:r>
              <a:rPr lang="en-US" altLang="ko-KR" dirty="0" smtClean="0">
                <a:solidFill>
                  <a:srgbClr val="0000FF"/>
                </a:solidFill>
              </a:rPr>
              <a:t> test</a:t>
            </a:r>
            <a:r>
              <a:rPr lang="ko-KR" altLang="en-US" dirty="0" smtClean="0">
                <a:solidFill>
                  <a:srgbClr val="0000FF"/>
                </a:solidFill>
              </a:rPr>
              <a:t>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6294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138029" y="3006672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(2)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Guideline_throughputMaps.txt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Throughput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map 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생성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89" y="4246873"/>
            <a:ext cx="7804676" cy="3047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89" y="7294058"/>
            <a:ext cx="7000931" cy="169454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8605520" y="4401381"/>
            <a:ext cx="344751" cy="174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>
            <a:off x="6997700" y="5763528"/>
            <a:ext cx="1894205" cy="3423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>
            <a:off x="7505065" y="7411379"/>
            <a:ext cx="1746122" cy="2602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 flipV="1">
            <a:off x="8018780" y="8141329"/>
            <a:ext cx="1232407" cy="6693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11053" y="3813491"/>
            <a:ext cx="412292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Throughput map</a:t>
            </a:r>
            <a:r>
              <a:rPr lang="ko-KR" altLang="en-US" dirty="0" smtClean="0"/>
              <a:t>이 있으면</a:t>
            </a: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새로 생성하는 대신 읽으므로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해당 파일 삭제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51187" y="7291661"/>
            <a:ext cx="25728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Throughput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코드를 실행하여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결과 검증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102671" y="5486663"/>
            <a:ext cx="260007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코드를 실행하여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Throughput map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7818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1439392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WPCN </a:t>
            </a:r>
            <a:r>
              <a:rPr lang="ko-KR" altLang="en-US" sz="3000" dirty="0" smtClean="0"/>
              <a:t>논문 재검</a:t>
            </a:r>
            <a:r>
              <a:rPr lang="ko-KR" altLang="en-US" sz="3000" dirty="0" smtClean="0"/>
              <a:t>토</a:t>
            </a:r>
            <a:endParaRPr lang="en-US" altLang="ko-KR" sz="3000" dirty="0" smtClean="0"/>
          </a:p>
          <a:p>
            <a:pPr lvl="1" latinLnBrk="1"/>
            <a:r>
              <a:rPr lang="ko-KR" altLang="en-US" sz="2400" dirty="0" smtClean="0"/>
              <a:t>논문 검토를 위한 </a:t>
            </a:r>
            <a:r>
              <a:rPr lang="en-US" altLang="ko-KR" sz="2400" dirty="0" smtClean="0"/>
              <a:t>Guideline </a:t>
            </a:r>
            <a:r>
              <a:rPr lang="ko-KR" altLang="en-US" sz="2400" dirty="0" smtClean="0"/>
              <a:t>지정 및 배포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176794" y="3006672"/>
            <a:ext cx="444801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Guideline_original.txt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원본 논문의 데이터 검증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2" y="4413530"/>
            <a:ext cx="6462793" cy="182620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238068" y="4649492"/>
            <a:ext cx="93764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7289037" y="4413530"/>
            <a:ext cx="36163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원본 논문 구현 코드 실행</a:t>
            </a:r>
            <a:endParaRPr lang="en-US" altLang="ko-K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32" y="6365959"/>
            <a:ext cx="4491494" cy="2561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28" y="7264489"/>
            <a:ext cx="3718365" cy="113645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15373" y="6475708"/>
            <a:ext cx="93764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7142567" y="6266288"/>
            <a:ext cx="28918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코드 구현 결과 비교</a:t>
            </a:r>
            <a:endParaRPr lang="en-US" altLang="ko-KR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765728" y="7264489"/>
            <a:ext cx="3718365" cy="113645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60931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337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2242</cp:revision>
  <dcterms:modified xsi:type="dcterms:W3CDTF">2020-09-15T03:04:03Z</dcterms:modified>
</cp:coreProperties>
</file>