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67" r:id="rId11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4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8950047&amp;tag=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wcn-eurasipjournals.springeropen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21.01.13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/>
              <a:t>Deep Learning-Based Optimal Placement of a Mobile HAP for Common Throughput Maximization in Wireless Powered Communication </a:t>
            </a:r>
            <a:r>
              <a:rPr lang="en-US" altLang="ko-KR" dirty="0" smtClean="0"/>
              <a:t>Networks</a:t>
            </a:r>
          </a:p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 </a:t>
            </a:r>
            <a:r>
              <a:rPr lang="ko-KR" altLang="en-US" dirty="0" smtClean="0">
                <a:solidFill>
                  <a:schemeClr val="tx1"/>
                </a:solidFill>
              </a:rPr>
              <a:t>제출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0" dirty="0"/>
              <a:t>Deep Learning-Based Optimal Placement of a Mobile HAP for Common Throughput Maximization in Wireless Powered Communication </a:t>
            </a:r>
            <a:r>
              <a:rPr lang="en-US" altLang="ko-KR" b="0" dirty="0" smtClean="0"/>
              <a:t>Networks</a:t>
            </a: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논문 제출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Eurasip</a:t>
            </a:r>
            <a:r>
              <a:rPr lang="en-US" altLang="ko-KR" dirty="0" smtClean="0">
                <a:solidFill>
                  <a:schemeClr val="tx1"/>
                </a:solidFill>
              </a:rPr>
              <a:t> JWCN)</a:t>
            </a:r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: WPCN-UAV</a:t>
            </a:r>
          </a:p>
          <a:p>
            <a:pPr lvl="2" latinLnBrk="1"/>
            <a:r>
              <a:rPr lang="en-US" altLang="ko-KR" dirty="0"/>
              <a:t>Minimum Throughput Maximization for Multi-UAV Enabled WPCN: A Deep Reinforcement Learning Method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ieeexplore.ieee.org/stamp/stamp.jsp?arnumber=8950047&amp;tag=1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오류 해결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78310" cy="20670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Submission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Eurasip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JWCN: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https://jwcn-eurasipjournals.springeropen.com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937" y="3634353"/>
            <a:ext cx="9016136" cy="48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39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9666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04" y="2533880"/>
            <a:ext cx="9024174" cy="60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0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0727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UAV generation (K-means clustering) </a:t>
            </a:r>
            <a:r>
              <a:rPr lang="ko-KR" altLang="en-US" dirty="0" smtClean="0"/>
              <a:t>함수에 대한 </a:t>
            </a:r>
            <a:r>
              <a:rPr lang="en-US" altLang="ko-KR" dirty="0" err="1" smtClean="0"/>
              <a:t>bugfix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42" y="3547430"/>
            <a:ext cx="4997925" cy="4221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24" y="3338112"/>
            <a:ext cx="7031190" cy="48123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88116" y="3459296"/>
            <a:ext cx="4613198" cy="26440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93156" y="3591498"/>
            <a:ext cx="3716683" cy="27542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62433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0727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UAV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x, y, h </a:t>
            </a:r>
            <a:r>
              <a:rPr lang="ko-KR" altLang="en-US" dirty="0" smtClean="0"/>
              <a:t>좌표를 가져오는 함수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xyh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bugfix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36" y="3266157"/>
            <a:ext cx="9772650" cy="48958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02762" y="3437262"/>
            <a:ext cx="6759039" cy="38559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5930" y="5639889"/>
            <a:ext cx="5648918" cy="342270"/>
          </a:xfrm>
          <a:prstGeom prst="rect">
            <a:avLst/>
          </a:prstGeom>
          <a:noFill/>
          <a:ln w="28575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0026" y="6509101"/>
            <a:ext cx="5648918" cy="342270"/>
          </a:xfrm>
          <a:prstGeom prst="rect">
            <a:avLst/>
          </a:prstGeom>
          <a:noFill/>
          <a:ln w="28575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4425" y="5259172"/>
            <a:ext cx="4416703" cy="347665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60026" y="6872428"/>
            <a:ext cx="4416703" cy="347665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0810" y="5606837"/>
            <a:ext cx="319489" cy="1244534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12" idx="2"/>
            <a:endCxn id="13" idx="0"/>
          </p:cNvCxnSpPr>
          <p:nvPr/>
        </p:nvCxnSpPr>
        <p:spPr>
          <a:xfrm>
            <a:off x="6220389" y="5982159"/>
            <a:ext cx="464096" cy="526942"/>
          </a:xfrm>
          <a:prstGeom prst="straightConnector1">
            <a:avLst/>
          </a:prstGeom>
          <a:noFill/>
          <a:ln w="38100" cap="flat">
            <a:solidFill>
              <a:srgbClr val="00B05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90242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145303" y="1592839"/>
            <a:ext cx="12204700" cy="140727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/>
              <a:t>getTheta</a:t>
            </a:r>
            <a:r>
              <a:rPr lang="en-US" dirty="0" smtClean="0"/>
              <a:t> </a:t>
            </a:r>
            <a:r>
              <a:rPr lang="ko-KR" altLang="en-US" dirty="0" smtClean="0"/>
              <a:t>함수 관련 오류 해결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18" y="4641491"/>
            <a:ext cx="8535319" cy="29538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53" y="2405669"/>
            <a:ext cx="6466462" cy="1934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918" y="7731291"/>
            <a:ext cx="6800430" cy="122616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684485" y="3754650"/>
            <a:ext cx="3756752" cy="33046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75902" y="5526529"/>
            <a:ext cx="3739308" cy="27936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30846" y="8344373"/>
            <a:ext cx="5338590" cy="28183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55015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145303" y="1592839"/>
            <a:ext cx="12204700" cy="140727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/>
              <a:t>updateDRlist</a:t>
            </a:r>
            <a:r>
              <a:rPr lang="en-US" dirty="0" smtClean="0"/>
              <a:t> </a:t>
            </a:r>
            <a:r>
              <a:rPr lang="ko-KR" altLang="en-US" dirty="0" smtClean="0"/>
              <a:t>함수 관련 오류 해결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38" y="3063396"/>
            <a:ext cx="7778406" cy="2474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49" y="5835309"/>
            <a:ext cx="7581383" cy="312521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59936" y="3352974"/>
            <a:ext cx="6546772" cy="42581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13184" y="7441984"/>
            <a:ext cx="3215700" cy="37999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32578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171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2868</cp:revision>
  <cp:lastPrinted>2020-09-22T02:33:58Z</cp:lastPrinted>
  <dcterms:modified xsi:type="dcterms:W3CDTF">2021-01-13T07:50:33Z</dcterms:modified>
</cp:coreProperties>
</file>