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9" y="1278895"/>
            <a:ext cx="6301195" cy="263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02" y="1278894"/>
            <a:ext cx="3961332" cy="2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9" y="3090133"/>
            <a:ext cx="3621354" cy="237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" y="460391"/>
            <a:ext cx="3634818" cy="23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582744" cy="23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37" y="460391"/>
            <a:ext cx="3629406" cy="237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8871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1" y="3050160"/>
            <a:ext cx="3640296" cy="237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411" y="3074242"/>
            <a:ext cx="37003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76892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168448">
                    <a:tc>
                      <a:txBody>
                        <a:bodyPr/>
                        <a:lstStyle/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1" baseline="0" dirty="0" smtClean="0"/>
                            <a:t>findMaxV(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800" b="1" baseline="0" dirty="0" smtClean="0"/>
                            <a:t>):</a:t>
                          </a:r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smtClean="0"/>
                            <a:t>Lr := </a:t>
                          </a:r>
                          <a:r>
                            <a:rPr lang="en-US" altLang="ko-KR" sz="1800" b="0" baseline="0" dirty="0" smtClean="0"/>
                            <a:t>300000000.0 </a:t>
                          </a:r>
                          <a:r>
                            <a:rPr lang="en-US" altLang="ko-KR" sz="1400" b="0" baseline="0" dirty="0" smtClean="0"/>
                            <a:t>// learning rate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Repeat 7000 times:</a:t>
                          </a:r>
                          <a:r>
                            <a:rPr lang="en-US" altLang="ko-KR" sz="1400" b="0" baseline="0" dirty="0" smtClean="0"/>
                            <a:t> // find optimal v1k using Gradient Descent Method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</m:t>
                                  </m:r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Return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altLang="ko-KR" sz="18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233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" t="-863" r="-117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108883" y="5369285"/>
            <a:ext cx="532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2. Solving (20) in the original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  <a:endParaRPr lang="en-US" altLang="ko-KR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845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247</cp:revision>
  <dcterms:created xsi:type="dcterms:W3CDTF">2020-06-24T07:30:17Z</dcterms:created>
  <dcterms:modified xsi:type="dcterms:W3CDTF">2020-07-13T06:47:41Z</dcterms:modified>
</cp:coreProperties>
</file>