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36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81" r:id="rId13"/>
    <p:sldId id="397" r:id="rId14"/>
    <p:sldId id="398" r:id="rId15"/>
    <p:sldId id="399" r:id="rId16"/>
    <p:sldId id="400" r:id="rId17"/>
    <p:sldId id="401" r:id="rId18"/>
    <p:sldId id="402" r:id="rId19"/>
    <p:sldId id="339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naBeSuperteur/2020/commit/2ca27b985cfc380c60694b92619ad9c9126a6001#diff-e3266338e0688f1cd64accfa4bc5d4cb" TargetMode="External"/><Relationship Id="rId2" Type="http://schemas.openxmlformats.org/officeDocument/2006/relationships/hyperlink" Target="https://journals.ieeeauthorcenter.ieee.org/create-your-ieee-journal-article/create-the-text-of-your-article/structure-your-article/#keyword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WannaBeSuperteur/2020/commit/6d5d9401e0ea13bd9f7db58e39a57819da85e259#diff-e3266338e0688f1cd64accfa4bc5d4c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20.08.04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61798" y="1602906"/>
            <a:ext cx="12045373" cy="158500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 </a:t>
            </a:r>
            <a:r>
              <a:rPr lang="en-US" altLang="ko-KR" dirty="0"/>
              <a:t>2</a:t>
            </a:r>
            <a:r>
              <a:rPr lang="en-US" altLang="ko-KR" dirty="0" smtClean="0"/>
              <a:t> (~2020.07.30)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표기 방식 일부 변경 </a:t>
            </a:r>
            <a:r>
              <a:rPr lang="en-US" altLang="ko-KR" dirty="0" smtClean="0"/>
              <a:t>(Cont.)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8" y="3187911"/>
            <a:ext cx="11695476" cy="290258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763989" y="3255874"/>
            <a:ext cx="2369359" cy="282973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63989" y="4639205"/>
            <a:ext cx="2612572" cy="277179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9868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61798" y="1602906"/>
            <a:ext cx="12045373" cy="158500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 </a:t>
            </a:r>
            <a:r>
              <a:rPr lang="en-US" altLang="ko-KR" dirty="0"/>
              <a:t>2</a:t>
            </a:r>
            <a:r>
              <a:rPr lang="en-US" altLang="ko-KR" dirty="0" smtClean="0"/>
              <a:t> (~2020.07.30)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일부 추가적인 수정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3187911"/>
            <a:ext cx="11915775" cy="3800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20" y="7265892"/>
            <a:ext cx="10688328" cy="11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8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0665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Problem 1. </a:t>
            </a:r>
            <a:r>
              <a:rPr lang="en-US" dirty="0" smtClean="0">
                <a:solidFill>
                  <a:schemeClr val="tx1"/>
                </a:solidFill>
              </a:rPr>
              <a:t>minimum throughput performance for </a:t>
            </a:r>
            <a:r>
              <a:rPr lang="en-US" dirty="0" smtClean="0">
                <a:solidFill>
                  <a:srgbClr val="FF0000"/>
                </a:solidFill>
              </a:rPr>
              <a:t>INTEGRATED UAV WPCN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00" y="4361972"/>
            <a:ext cx="7961368" cy="28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56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0665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Problem 1. </a:t>
            </a:r>
            <a:r>
              <a:rPr lang="en-US" dirty="0" smtClean="0">
                <a:solidFill>
                  <a:schemeClr val="tx1"/>
                </a:solidFill>
              </a:rPr>
              <a:t>minimum throughput performance for </a:t>
            </a:r>
            <a:r>
              <a:rPr lang="en-US" dirty="0" smtClean="0">
                <a:solidFill>
                  <a:srgbClr val="FF0000"/>
                </a:solidFill>
              </a:rPr>
              <a:t>INTEGRATED UAV WPCN - Solutions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097" y="3493943"/>
            <a:ext cx="6610350" cy="22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2" y="6092041"/>
            <a:ext cx="4859749" cy="259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84" y="6383040"/>
            <a:ext cx="6224699" cy="20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4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0665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Problem 2. </a:t>
            </a:r>
            <a:r>
              <a:rPr lang="en-US" dirty="0" smtClean="0">
                <a:solidFill>
                  <a:schemeClr val="tx1"/>
                </a:solidFill>
              </a:rPr>
              <a:t>minimum throughput performance for </a:t>
            </a:r>
            <a:r>
              <a:rPr lang="en-US" dirty="0" smtClean="0">
                <a:solidFill>
                  <a:srgbClr val="FF0000"/>
                </a:solidFill>
              </a:rPr>
              <a:t>SEPARATED UAV WPCN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68" y="4700911"/>
            <a:ext cx="8927605" cy="24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9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0665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Problem 2. </a:t>
            </a:r>
            <a:r>
              <a:rPr lang="en-US" altLang="ko-KR" dirty="0">
                <a:solidFill>
                  <a:schemeClr val="tx1"/>
                </a:solidFill>
              </a:rPr>
              <a:t>minimum throughput performance for </a:t>
            </a:r>
            <a:r>
              <a:rPr lang="en-US" altLang="ko-KR" dirty="0">
                <a:solidFill>
                  <a:srgbClr val="FF0000"/>
                </a:solidFill>
              </a:rPr>
              <a:t>SEPARATED UAV </a:t>
            </a:r>
            <a:r>
              <a:rPr lang="en-US" altLang="ko-KR" dirty="0" smtClean="0">
                <a:solidFill>
                  <a:srgbClr val="FF0000"/>
                </a:solidFill>
              </a:rPr>
              <a:t>WPCN - Solutions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0" y="4446098"/>
            <a:ext cx="5105977" cy="3085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03" y="4908172"/>
            <a:ext cx="6755616" cy="2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2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0665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Problem 1-NL. </a:t>
            </a:r>
            <a:r>
              <a:rPr lang="en-US" dirty="0" smtClean="0">
                <a:solidFill>
                  <a:schemeClr val="tx1"/>
                </a:solidFill>
              </a:rPr>
              <a:t>minimum throughput performance for </a:t>
            </a:r>
            <a:r>
              <a:rPr lang="en-US" dirty="0" smtClean="0">
                <a:solidFill>
                  <a:srgbClr val="FF0000"/>
                </a:solidFill>
              </a:rPr>
              <a:t>NON-LINEAR EH MODEL-BASED SYSTEM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74" y="4837030"/>
            <a:ext cx="8317676" cy="18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3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0665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Problem 1-NL. </a:t>
            </a:r>
            <a:r>
              <a:rPr lang="en-US" dirty="0" smtClean="0">
                <a:solidFill>
                  <a:schemeClr val="tx1"/>
                </a:solidFill>
              </a:rPr>
              <a:t>minimum throughput performance for </a:t>
            </a:r>
            <a:r>
              <a:rPr lang="en-US" dirty="0" smtClean="0">
                <a:solidFill>
                  <a:srgbClr val="FF0000"/>
                </a:solidFill>
              </a:rPr>
              <a:t>NON-LINEAR EH MODEL-BASED SYSTEM - Solutions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09" y="3529878"/>
            <a:ext cx="7143750" cy="2028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09" y="6244951"/>
            <a:ext cx="8058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97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33016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Time Resource Allocation Problem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이미 </a:t>
            </a:r>
            <a:r>
              <a:rPr lang="en-US" altLang="ko-KR" dirty="0" smtClean="0">
                <a:solidFill>
                  <a:schemeClr val="tx1"/>
                </a:solidFill>
              </a:rPr>
              <a:t>convex LP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standard LP </a:t>
            </a:r>
            <a:r>
              <a:rPr lang="ko-KR" altLang="en-US" dirty="0" smtClean="0">
                <a:solidFill>
                  <a:schemeClr val="tx1"/>
                </a:solidFill>
              </a:rPr>
              <a:t>최적화 알고리즘으로 해결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17" y="3150609"/>
            <a:ext cx="6377916" cy="65048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53" y="4950263"/>
            <a:ext cx="4911494" cy="37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5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Optimization of Energy and Information Access Points in Wireless Powered Communication 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최종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(UAV WPCN </a:t>
            </a:r>
            <a:r>
              <a:rPr lang="ko-KR" altLang="en-US" dirty="0" smtClean="0"/>
              <a:t>관련 논문 요약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://journals.ieeeauthorcenter.ieee.org/create-your-ieee-journal-article/create-the-text-of-your-article/structure-your-article/#</a:t>
            </a:r>
            <a:r>
              <a:rPr lang="en-US" altLang="ko-KR" dirty="0" smtClean="0">
                <a:hlinkClick r:id="rId2"/>
              </a:rPr>
              <a:t>keywords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참고하여 논문 최종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 </a:t>
            </a:r>
            <a:r>
              <a:rPr lang="en-US" altLang="ko-KR" dirty="0" smtClean="0"/>
              <a:t>1: </a:t>
            </a:r>
            <a:r>
              <a:rPr lang="en-US" altLang="ko-KR" dirty="0" smtClean="0">
                <a:solidFill>
                  <a:srgbClr val="FF0000"/>
                </a:solidFill>
              </a:rPr>
              <a:t>(~2020.07.28)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3"/>
              </a:rPr>
              <a:t>https://github.com/WannaBeSuperteur/2020/commit/2ca27b985cfc380c60694b92619ad9c9126a6001#diff-e3266338e0688f1cd64accfa4bc5d4cb</a:t>
            </a: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 </a:t>
            </a:r>
            <a:r>
              <a:rPr lang="en-US" altLang="ko-KR" dirty="0" smtClean="0"/>
              <a:t>2: </a:t>
            </a:r>
            <a:r>
              <a:rPr lang="en-US" altLang="ko-KR" dirty="0" smtClean="0">
                <a:solidFill>
                  <a:srgbClr val="FF0000"/>
                </a:solidFill>
              </a:rPr>
              <a:t>(~2020.07.30)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4"/>
              </a:rPr>
              <a:t>https://github.com/WannaBeSuperteur/2020/commit/6d5d9401e0ea13bd9f7db58e39a57819da85e259#diff-e3266338e0688f1cd64accfa4bc5d4cb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25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1 (~2020.07.28)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제목 변경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키워드 추가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10" y="3150177"/>
            <a:ext cx="1064895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55" y="6068431"/>
            <a:ext cx="9886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6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425163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논문 최종 작성 </a:t>
                </a:r>
                <a:r>
                  <a:rPr lang="en-US" altLang="ko-KR" dirty="0" smtClean="0"/>
                  <a:t>1 (~2020.07.28)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함수 </a:t>
                </a:r>
                <a:r>
                  <a:rPr lang="en-US" altLang="ko-KR" dirty="0" smtClean="0"/>
                  <a:t>Sigmoid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sigmoid</a:t>
                </a:r>
                <a:r>
                  <a:rPr lang="ko-KR" altLang="en-US" dirty="0" smtClean="0"/>
                  <a:t>로 수정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𝑴𝒂𝒙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𝑴𝒂𝒙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ko-KR" altLang="en-US" dirty="0" smtClean="0"/>
                  <a:t>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ko-KR" altLang="en-US" dirty="0" smtClean="0"/>
                  <a:t> 으로 수정</a:t>
                </a:r>
                <a:endParaRPr dirty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4251630"/>
              </a:xfrm>
              <a:prstGeom prst="rect">
                <a:avLst/>
              </a:prstGeom>
              <a:blipFill>
                <a:blip r:embed="rId2"/>
                <a:stretch>
                  <a:fillRect l="-2061" t="-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22" y="2870488"/>
            <a:ext cx="6629978" cy="1499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03" y="5325416"/>
            <a:ext cx="9793963" cy="1481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503" y="6821188"/>
            <a:ext cx="8874248" cy="21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7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425163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 </a:t>
            </a:r>
            <a:r>
              <a:rPr lang="en-US" altLang="ko-KR" dirty="0" smtClean="0"/>
              <a:t>1 (~2020.07.28)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참고문헌 표기 일부 변경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64" y="3158836"/>
            <a:ext cx="10743131" cy="4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21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1798" y="1602906"/>
                <a:ext cx="12045373" cy="425163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논문 최종 작성 </a:t>
                </a:r>
                <a:r>
                  <a:rPr lang="en-US" altLang="ko-KR" dirty="0"/>
                  <a:t>2</a:t>
                </a:r>
                <a:r>
                  <a:rPr lang="en-US" altLang="ko-KR" dirty="0" smtClean="0"/>
                  <a:t> (~2020.07.30)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표기 방식 일부 변경</a:t>
                </a: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𝑊𝐷𝑃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d>
                      <m:d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𝒕𝒐𝒕𝒂𝒍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𝑊𝐷𝑃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𝑊𝐷𝑃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𝑊𝐷𝑃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ko-KR" b="1" dirty="0">
                  <a:solidFill>
                    <a:srgbClr val="0000FF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b="1" dirty="0" smtClean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1798" y="1602906"/>
                <a:ext cx="12045373" cy="4251630"/>
              </a:xfrm>
              <a:prstGeom prst="rect">
                <a:avLst/>
              </a:prstGeom>
              <a:blipFill>
                <a:blip r:embed="rId2"/>
                <a:stretch>
                  <a:fillRect l="-2024" t="-2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51" y="4697805"/>
            <a:ext cx="457200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84" y="4716855"/>
            <a:ext cx="4933950" cy="64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5065" y="4752480"/>
            <a:ext cx="2743200" cy="323850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18218" y="4708799"/>
            <a:ext cx="3196442" cy="331906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775" y="5508604"/>
            <a:ext cx="619125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576" y="6338453"/>
            <a:ext cx="4790375" cy="115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8884" y="6373383"/>
            <a:ext cx="5919891" cy="1088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287" y="7704298"/>
            <a:ext cx="9300396" cy="1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61798" y="1602906"/>
            <a:ext cx="12045373" cy="158500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작성 </a:t>
            </a:r>
            <a:r>
              <a:rPr lang="en-US" altLang="ko-KR" dirty="0"/>
              <a:t>2</a:t>
            </a:r>
            <a:r>
              <a:rPr lang="en-US" altLang="ko-KR" dirty="0" smtClean="0"/>
              <a:t> (~2020.07.30)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표기 방식 일부 변경 </a:t>
            </a:r>
            <a:r>
              <a:rPr lang="en-US" altLang="ko-KR" dirty="0" smtClean="0"/>
              <a:t>(Cont.)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98" y="3007698"/>
            <a:ext cx="9173413" cy="22765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19604" y="3294786"/>
            <a:ext cx="1816926" cy="208432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6336" y="4390314"/>
            <a:ext cx="2032661" cy="214264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07" y="5491674"/>
            <a:ext cx="8635154" cy="335254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29245" y="5742121"/>
            <a:ext cx="7669714" cy="419778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1776" y="7378936"/>
            <a:ext cx="7657183" cy="465039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29244" y="6370794"/>
            <a:ext cx="7485415" cy="594061"/>
          </a:xfrm>
          <a:prstGeom prst="rect">
            <a:avLst/>
          </a:prstGeom>
          <a:noFill/>
          <a:ln w="1905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41776" y="8052871"/>
            <a:ext cx="7485415" cy="594061"/>
          </a:xfrm>
          <a:prstGeom prst="rect">
            <a:avLst/>
          </a:prstGeom>
          <a:noFill/>
          <a:ln w="1905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3089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361</Words>
  <Application>Microsoft Office PowerPoint</Application>
  <PresentationFormat>Custom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1918</cp:revision>
  <dcterms:modified xsi:type="dcterms:W3CDTF">2020-08-04T03:03:08Z</dcterms:modified>
</cp:coreProperties>
</file>