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4" y="10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4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0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4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8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7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77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55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01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2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7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A4731-64EB-4CE7-B59A-17BBA9BDC1E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2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67564" y="105441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211" y="978195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en-US" altLang="ko-KR" dirty="0" smtClean="0">
                <a:solidFill>
                  <a:schemeClr val="tx1"/>
                </a:solidFill>
              </a:rPr>
              <a:t>Make WDs placement maps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211" y="2264734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en-US" altLang="ko-KR" dirty="0" smtClean="0">
                <a:solidFill>
                  <a:schemeClr val="tx1"/>
                </a:solidFill>
              </a:rPr>
              <a:t>Make throughput maps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211" y="3714306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3. </a:t>
            </a:r>
            <a:r>
              <a:rPr lang="en-US" altLang="ko-KR" dirty="0" smtClean="0">
                <a:solidFill>
                  <a:schemeClr val="tx1"/>
                </a:solidFill>
              </a:rPr>
              <a:t>Read WDs placement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211" y="5022111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4. </a:t>
            </a:r>
            <a:r>
              <a:rPr lang="en-US" altLang="ko-KR" dirty="0" smtClean="0">
                <a:solidFill>
                  <a:schemeClr val="tx1"/>
                </a:solidFill>
              </a:rPr>
              <a:t>Read throughput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68479" y="978195"/>
            <a:ext cx="3489251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5. </a:t>
            </a:r>
            <a:r>
              <a:rPr lang="en-US" altLang="ko-KR" dirty="0" smtClean="0">
                <a:solidFill>
                  <a:schemeClr val="tx1"/>
                </a:solidFill>
              </a:rPr>
              <a:t>Make Train/Test Input Data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(from WDs placement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68479" y="2264734"/>
            <a:ext cx="348925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6. </a:t>
            </a:r>
            <a:r>
              <a:rPr lang="en-US" altLang="ko-KR" smtClean="0">
                <a:solidFill>
                  <a:schemeClr val="tx1"/>
                </a:solidFill>
              </a:rPr>
              <a:t>Make </a:t>
            </a:r>
            <a:r>
              <a:rPr lang="en-US" altLang="ko-KR" smtClean="0">
                <a:solidFill>
                  <a:schemeClr val="tx1"/>
                </a:solidFill>
              </a:rPr>
              <a:t>Train </a:t>
            </a:r>
            <a:r>
              <a:rPr lang="en-US" altLang="ko-KR" dirty="0" smtClean="0">
                <a:solidFill>
                  <a:schemeClr val="tx1"/>
                </a:solidFill>
              </a:rPr>
              <a:t>Output Data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(from throughput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68479" y="4834269"/>
            <a:ext cx="3489251" cy="953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8. </a:t>
            </a:r>
            <a:r>
              <a:rPr lang="en-US" altLang="ko-KR" dirty="0" smtClean="0">
                <a:solidFill>
                  <a:schemeClr val="tx1"/>
                </a:solidFill>
              </a:rPr>
              <a:t>Train Model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Using Train Input and Output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5,6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68479" y="3714306"/>
            <a:ext cx="3489251" cy="545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7. </a:t>
            </a:r>
            <a:r>
              <a:rPr lang="en-US" altLang="ko-KR" dirty="0" smtClean="0">
                <a:solidFill>
                  <a:schemeClr val="tx1"/>
                </a:solidFill>
              </a:rPr>
              <a:t>Process Train Output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67452" y="925032"/>
            <a:ext cx="3292549" cy="871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9. </a:t>
            </a:r>
            <a:r>
              <a:rPr lang="en-US" altLang="ko-KR" dirty="0" smtClean="0">
                <a:solidFill>
                  <a:schemeClr val="tx1"/>
                </a:solidFill>
              </a:rPr>
              <a:t>Get output throughput map for Test Input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67452" y="2195623"/>
            <a:ext cx="3292549" cy="1052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10. </a:t>
            </a:r>
            <a:r>
              <a:rPr lang="en-US" altLang="ko-KR" dirty="0" smtClean="0">
                <a:solidFill>
                  <a:schemeClr val="tx1"/>
                </a:solidFill>
              </a:rPr>
              <a:t>Find best throughput point in this output throughput map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69864" y="3661143"/>
            <a:ext cx="3687727" cy="871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11. </a:t>
            </a:r>
            <a:r>
              <a:rPr lang="en-US" altLang="ko-KR" dirty="0" smtClean="0">
                <a:solidFill>
                  <a:schemeClr val="tx1"/>
                </a:solidFill>
              </a:rPr>
              <a:t>Using 4 points around the point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>
                <a:solidFill>
                  <a:schemeClr val="tx1"/>
                </a:solidFill>
              </a:rPr>
              <a:t> to process the best point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996029" y="5176283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>
          <a:xfrm>
            <a:off x="1685262" y="562641"/>
            <a:ext cx="0" cy="415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6" idx="0"/>
          </p:cNvCxnSpPr>
          <p:nvPr/>
        </p:nvCxnSpPr>
        <p:spPr>
          <a:xfrm>
            <a:off x="1685262" y="1743739"/>
            <a:ext cx="0" cy="520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7" idx="0"/>
          </p:cNvCxnSpPr>
          <p:nvPr/>
        </p:nvCxnSpPr>
        <p:spPr>
          <a:xfrm>
            <a:off x="1685262" y="3030278"/>
            <a:ext cx="0" cy="684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9" idx="0"/>
          </p:cNvCxnSpPr>
          <p:nvPr/>
        </p:nvCxnSpPr>
        <p:spPr>
          <a:xfrm>
            <a:off x="1685262" y="4479850"/>
            <a:ext cx="0" cy="542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3"/>
            <a:endCxn id="10" idx="1"/>
          </p:cNvCxnSpPr>
          <p:nvPr/>
        </p:nvCxnSpPr>
        <p:spPr>
          <a:xfrm flipV="1">
            <a:off x="2812313" y="1360967"/>
            <a:ext cx="1056166" cy="4043916"/>
          </a:xfrm>
          <a:prstGeom prst="bentConnector3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11" idx="0"/>
          </p:cNvCxnSpPr>
          <p:nvPr/>
        </p:nvCxnSpPr>
        <p:spPr>
          <a:xfrm>
            <a:off x="5613105" y="1743739"/>
            <a:ext cx="0" cy="520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13" idx="0"/>
          </p:cNvCxnSpPr>
          <p:nvPr/>
        </p:nvCxnSpPr>
        <p:spPr>
          <a:xfrm>
            <a:off x="5613105" y="3030278"/>
            <a:ext cx="0" cy="684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2"/>
            <a:endCxn id="12" idx="0"/>
          </p:cNvCxnSpPr>
          <p:nvPr/>
        </p:nvCxnSpPr>
        <p:spPr>
          <a:xfrm>
            <a:off x="5613105" y="4260110"/>
            <a:ext cx="0" cy="574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2" idx="3"/>
            <a:endCxn id="14" idx="1"/>
          </p:cNvCxnSpPr>
          <p:nvPr/>
        </p:nvCxnSpPr>
        <p:spPr>
          <a:xfrm flipV="1">
            <a:off x="7357730" y="1360967"/>
            <a:ext cx="709722" cy="39499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  <a:endCxn id="16" idx="0"/>
          </p:cNvCxnSpPr>
          <p:nvPr/>
        </p:nvCxnSpPr>
        <p:spPr>
          <a:xfrm>
            <a:off x="9713727" y="1796902"/>
            <a:ext cx="0" cy="398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2"/>
            <a:endCxn id="17" idx="0"/>
          </p:cNvCxnSpPr>
          <p:nvPr/>
        </p:nvCxnSpPr>
        <p:spPr>
          <a:xfrm>
            <a:off x="9713727" y="3248247"/>
            <a:ext cx="1" cy="412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2"/>
            <a:endCxn id="19" idx="0"/>
          </p:cNvCxnSpPr>
          <p:nvPr/>
        </p:nvCxnSpPr>
        <p:spPr>
          <a:xfrm flipH="1">
            <a:off x="9713727" y="4533013"/>
            <a:ext cx="1" cy="64327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98692" y="5925878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1. Making data</a:t>
            </a:r>
            <a:endParaRPr lang="ko-KR" alt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956143" y="5932967"/>
            <a:ext cx="331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2. Training using data</a:t>
            </a:r>
            <a:endParaRPr lang="ko-KR" alt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8067452" y="5932967"/>
            <a:ext cx="36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3. Finding the best point</a:t>
            </a:r>
            <a:endParaRPr lang="ko-KR" altLang="en-US" b="1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3200401" y="119617"/>
            <a:ext cx="0" cy="6257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563294" y="105441"/>
            <a:ext cx="0" cy="6257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812314" y="6425240"/>
            <a:ext cx="5255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1. Flow chart of HAP placement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73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576202"/>
              </p:ext>
            </p:extLst>
          </p:nvPr>
        </p:nvGraphicFramePr>
        <p:xfrm>
          <a:off x="942288" y="946298"/>
          <a:ext cx="10455535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5535">
                  <a:extLst>
                    <a:ext uri="{9D8B030D-6E8A-4147-A177-3AD203B41FA5}">
                      <a16:colId xmlns:a16="http://schemas.microsoft.com/office/drawing/2014/main" val="1406147732"/>
                    </a:ext>
                  </a:extLst>
                </a:gridCol>
              </a:tblGrid>
              <a:tr h="5029200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wdList := (list of location of each WD) </a:t>
                      </a:r>
                      <a:r>
                        <a:rPr lang="en-US" altLang="ko-KR" sz="1400" baseline="0" dirty="0" smtClean="0"/>
                        <a:t>// in the form of [[x of WD0, y of WD0], [x of WD1, y of WD1], …]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lr := 5.0 </a:t>
                      </a:r>
                      <a:r>
                        <a:rPr lang="en-US" altLang="ko-KR" sz="1400" baseline="0" dirty="0" smtClean="0"/>
                        <a:t>// learning rate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timeList := [1.0, 1.0, …, 1.0] </a:t>
                      </a:r>
                      <a:r>
                        <a:rPr lang="en-US" altLang="ko-KR" sz="1400" baseline="0" dirty="0" smtClean="0"/>
                        <a:t>// list of allocated time, number of elements is (1+number of WDs)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Iterate 1000 times:</a:t>
                      </a:r>
                      <a:r>
                        <a:rPr lang="en-US" altLang="ko-KR" sz="1400" baseline="0" dirty="0" smtClean="0"/>
                        <a:t> // using Gradient Descent Method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tpChange := [] </a:t>
                      </a:r>
                      <a:r>
                        <a:rPr lang="en-US" altLang="ko-KR" sz="1400" baseline="0" dirty="0" smtClean="0"/>
                        <a:t>// common throughput change when allocated time for each WD is increased by a specific value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</a:t>
                      </a:r>
                      <a:r>
                        <a:rPr lang="en-US" altLang="ko-KR" sz="1800" b="1" baseline="0" dirty="0" smtClean="0"/>
                        <a:t>thrput := getThrput(wdList, HAPpoint, timeList) </a:t>
                      </a:r>
                      <a:r>
                        <a:rPr lang="en-US" altLang="ko-KR" sz="1400" baseline="0" dirty="0" smtClean="0"/>
                        <a:t>// compute original common throughput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for each member x in [HAP, wdList]: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timeListCopy := timeList </a:t>
                      </a:r>
                      <a:r>
                        <a:rPr lang="en-US" altLang="ko-KR" sz="1400" baseline="0" dirty="0" smtClean="0"/>
                        <a:t>// copy timeList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timeListCopy[x] += 1.0 </a:t>
                      </a:r>
                      <a:r>
                        <a:rPr lang="en-US" altLang="ko-KR" sz="1400" baseline="0" dirty="0" smtClean="0"/>
                        <a:t>// increase allocation of time for each member (HAP or WD) by 1.0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newThrput := getThrput(wdList, HAPpoint, timeListCopy)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400" baseline="0" dirty="0" smtClean="0"/>
                        <a:t>// compute common throughput when time allocation is changed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difThrput := log2(newThrput/thrput)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en-US" altLang="ko-KR" sz="1400" baseline="0" dirty="0" smtClean="0"/>
                        <a:t>// find difference of throughput by log of throughput change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append max(0.01*log2(</a:t>
                      </a:r>
                      <a:r>
                        <a:rPr lang="en-US" altLang="ko-KR" sz="1800" b="1" baseline="0" dirty="0" smtClean="0"/>
                        <a:t>difThrput), log2(difThrput)) to tpChange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en-US" altLang="ko-KR" sz="1400" baseline="0" dirty="0" smtClean="0"/>
                        <a:t>// like applying leaky </a:t>
                      </a:r>
                      <a:r>
                        <a:rPr lang="en-US" altLang="ko-KR" sz="1400" baseline="0" dirty="0" err="1" smtClean="0"/>
                        <a:t>relu</a:t>
                      </a:r>
                      <a:r>
                        <a:rPr lang="en-US" altLang="ko-KR" sz="1400" baseline="0" dirty="0" smtClean="0"/>
                        <a:t> to throughput change difference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timeList[x] = timeList[x] * 2^(lr * tpChange[x]) </a:t>
                      </a:r>
                      <a:r>
                        <a:rPr lang="en-US" altLang="ko-KR" sz="1400" baseline="0" dirty="0" smtClean="0"/>
                        <a:t>// change allocated time for this HAP or WD</a:t>
                      </a:r>
                      <a:endParaRPr lang="en-US" altLang="ko-KR" sz="18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9889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32000" y="6074365"/>
            <a:ext cx="827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Algorithm 1. Find throughput for a HAP location and each WD’s 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96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251803"/>
              </p:ext>
            </p:extLst>
          </p:nvPr>
        </p:nvGraphicFramePr>
        <p:xfrm>
          <a:off x="953200" y="1307804"/>
          <a:ext cx="10433712" cy="46676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3712">
                  <a:extLst>
                    <a:ext uri="{9D8B030D-6E8A-4147-A177-3AD203B41FA5}">
                      <a16:colId xmlns:a16="http://schemas.microsoft.com/office/drawing/2014/main" val="1406147732"/>
                    </a:ext>
                  </a:extLst>
                </a:gridCol>
              </a:tblGrid>
              <a:tr h="4667693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800" b="1" baseline="0" dirty="0" smtClean="0"/>
                        <a:t>getThrput(wdList, HAPpoint, timeList):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(HAP_y, HAP_x) := (Y axis of HAP, X axis of HAP)</a:t>
                      </a:r>
                      <a:r>
                        <a:rPr lang="en-US" altLang="ko-KR" sz="1400" b="0" baseline="0" dirty="0" smtClean="0"/>
                        <a:t> // location of HAP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sumOfTime := sum(timeList) </a:t>
                      </a:r>
                      <a:r>
                        <a:rPr lang="en-US" altLang="ko-KR" sz="1400" b="0" baseline="0" dirty="0" smtClean="0"/>
                        <a:t>// sum of allocated time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HAPtime := timeList[0]/sumOfTime </a:t>
                      </a:r>
                      <a:r>
                        <a:rPr lang="en-US" altLang="ko-KR" sz="1400" b="0" baseline="0" dirty="0" smtClean="0"/>
                        <a:t>// allocated time for HAP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result := MAX </a:t>
                      </a:r>
                      <a:r>
                        <a:rPr lang="en-US" altLang="ko-KR" sz="1400" b="0" baseline="0" dirty="0" smtClean="0"/>
                        <a:t>// common throughput value to return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for each WD:</a:t>
                      </a:r>
                      <a:r>
                        <a:rPr lang="en-US" altLang="ko-KR" sz="1400" b="0" baseline="0" dirty="0" smtClean="0"/>
                        <a:t> // find throughput for each WD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(WD_y, WD_x) := (Y axis of wdList[</a:t>
                      </a:r>
                      <a:r>
                        <a:rPr lang="en-US" altLang="ko-KR" sz="1800" b="0" baseline="0" dirty="0" err="1" smtClean="0"/>
                        <a:t>i</a:t>
                      </a:r>
                      <a:r>
                        <a:rPr lang="en-US" altLang="ko-KR" sz="1800" b="0" baseline="0" dirty="0" smtClean="0"/>
                        <a:t>], X axis of wdList[</a:t>
                      </a:r>
                      <a:r>
                        <a:rPr lang="en-US" altLang="ko-KR" sz="1800" b="0" baseline="0" dirty="0" err="1" smtClean="0"/>
                        <a:t>i</a:t>
                      </a:r>
                      <a:r>
                        <a:rPr lang="en-US" altLang="ko-KR" sz="1800" b="0" baseline="0" dirty="0" smtClean="0"/>
                        <a:t>])</a:t>
                      </a:r>
                      <a:r>
                        <a:rPr lang="en-US" altLang="ko-KR" sz="1400" b="0" baseline="0" dirty="0" smtClean="0"/>
                        <a:t> // location of each WD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dist = sqrt((WD_y-HAP_y)^2 + (WD_x-HAP_x)^2)</a:t>
                      </a:r>
                      <a:r>
                        <a:rPr lang="en-US" altLang="ko-KR" sz="1400" b="0" baseline="0" dirty="0" smtClean="0"/>
                        <a:t> // distance between HAP and each WD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baseline="0" dirty="0" smtClean="0"/>
                        <a:t>        chargeTime := timeList[1+i]/sumOfTime </a:t>
                      </a:r>
                      <a:r>
                        <a:rPr lang="en-US" altLang="ko-KR" sz="1400" b="0" baseline="0" dirty="0" smtClean="0"/>
                        <a:t>// allocated time for each WD</a:t>
                      </a:r>
                      <a:endParaRPr lang="en-US" altLang="ko-KR" sz="14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throughput := chargeTime*log2(1+(100*(pi^4))/(49*(max(dist, 1.0)^4))*HAPtime/chargeTime)</a:t>
                      </a:r>
                      <a:endParaRPr lang="en-US" altLang="ko-KR" sz="14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result := min(result, throughput)</a:t>
                      </a:r>
                      <a:r>
                        <a:rPr lang="en-US" altLang="ko-KR" sz="1400" b="0" baseline="0" dirty="0" smtClean="0"/>
                        <a:t> // common throughput means minimum of throughput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return 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9889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32000" y="6074365"/>
            <a:ext cx="827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Algorithm 1. Find throughput for a HAP location and each WD’s 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92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531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hskim</dc:creator>
  <cp:lastModifiedBy>hskim</cp:lastModifiedBy>
  <cp:revision>41</cp:revision>
  <dcterms:created xsi:type="dcterms:W3CDTF">2020-06-24T07:30:17Z</dcterms:created>
  <dcterms:modified xsi:type="dcterms:W3CDTF">2020-06-25T02:40:30Z</dcterms:modified>
</cp:coreProperties>
</file>