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355" r:id="rId5"/>
    <p:sldId id="366" r:id="rId6"/>
    <p:sldId id="367" r:id="rId7"/>
    <p:sldId id="363" r:id="rId8"/>
    <p:sldId id="364" r:id="rId9"/>
    <p:sldId id="365" r:id="rId10"/>
    <p:sldId id="368" r:id="rId11"/>
    <p:sldId id="369" r:id="rId12"/>
    <p:sldId id="347" r:id="rId13"/>
    <p:sldId id="33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8050"/>
    <a:srgbClr val="FFFF00"/>
    <a:srgbClr val="0000FF"/>
    <a:srgbClr val="00A2FF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naBeSuperteur/2020/commit/d63d4b84e0a2c54b370fca2254b60affc89ed14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WannaBeSuperteur/2020/commit/d63d4b84e0a2c54b370fca2254b60affc89ed14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WannaBeSuperteur/2020/commit/d63d4b84e0a2c54b370fca2254b60affc89ed14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20.06.02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38" y="4923125"/>
            <a:ext cx="5106988" cy="4039922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2471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Multi-option (size, number of wireless </a:t>
            </a:r>
            <a:r>
              <a:rPr lang="en-US" altLang="ko-KR" dirty="0" err="1"/>
              <a:t>deivces</a:t>
            </a:r>
            <a:r>
              <a:rPr lang="en-US" altLang="ko-KR" dirty="0"/>
              <a:t>)</a:t>
            </a:r>
            <a:r>
              <a:rPr lang="ko-KR" altLang="en-US" dirty="0"/>
              <a:t>에 대한 실험 논문을 작성하기 위한 코드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3"/>
              </a:rPr>
              <a:t>https://github.com/WannaBeSuperteur/2020/commit/d63d4b84e0a2c54b370fca2254b60affc89ed14f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85" y="4119980"/>
            <a:ext cx="4791075" cy="7143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89484" y="4329976"/>
            <a:ext cx="2844715" cy="32486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7438" y="4241205"/>
            <a:ext cx="31819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WPCN_paper.py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94" y="5044351"/>
            <a:ext cx="6190089" cy="3685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45924" y="6282037"/>
            <a:ext cx="35073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사용자 입력 받는 부분을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아래로 이동하고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학습 및 테스트는 함수로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07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774924"/>
            <a:ext cx="4474527" cy="4148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7" y="4958232"/>
            <a:ext cx="6179797" cy="4004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4189957"/>
            <a:ext cx="5162550" cy="561975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2471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Multi-option (size, number of wireless </a:t>
            </a:r>
            <a:r>
              <a:rPr lang="en-US" altLang="ko-KR" dirty="0" err="1"/>
              <a:t>deivces</a:t>
            </a:r>
            <a:r>
              <a:rPr lang="en-US" altLang="ko-KR" dirty="0"/>
              <a:t>)</a:t>
            </a:r>
            <a:r>
              <a:rPr lang="ko-KR" altLang="en-US" dirty="0"/>
              <a:t>에 대한 실험 논문을 작성하기 위한 코드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5"/>
              </a:rPr>
              <a:t>https://github.com/WannaBeSuperteur/2020/commit/d63d4b84e0a2c54b370fca2254b60affc89ed14f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066051" y="4259444"/>
            <a:ext cx="3276599" cy="38315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2650" y="4244900"/>
            <a:ext cx="70932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deepLearning_WPCN_REAL_GPU_xxxxxx.py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5924" y="6282037"/>
            <a:ext cx="35073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사용자 입력 받는 부분을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아래로 이동하고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학습 및 테스트는 함수로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35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Future 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37124" cy="6361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향후 진행 순서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작성을 위한 다양한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size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number of wireless </a:t>
            </a: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deivce</a:t>
            </a: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조건에서의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생성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딥 러닝을 이용한 방법 및 기존 논문에 있는 방법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이렇게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가지 방법으로 해당 조건들에서 실험 진행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작성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88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작성을 위한 준비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작성을 위한 준비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Ver200519</a:t>
            </a:r>
            <a:r>
              <a:rPr lang="ko-KR" altLang="en-US" dirty="0" smtClean="0"/>
              <a:t>에 대한 실험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논문 제목 선정 및 대략적인 목차 작성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Multi-option</a:t>
            </a:r>
            <a:r>
              <a:rPr lang="ko-KR" altLang="en-US" dirty="0"/>
              <a:t> </a:t>
            </a:r>
            <a:r>
              <a:rPr lang="en-US" altLang="ko-KR" dirty="0" smtClean="0"/>
              <a:t>(size, number of wireless </a:t>
            </a:r>
            <a:r>
              <a:rPr lang="en-US" altLang="ko-KR" dirty="0" err="1" smtClean="0"/>
              <a:t>deivces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실험</a:t>
            </a:r>
            <a:r>
              <a:rPr lang="ko-KR" altLang="en-US" dirty="0" smtClean="0"/>
              <a:t> 논문을 작성하기 위한 코드 수정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Ver200519</a:t>
            </a:r>
            <a:r>
              <a:rPr lang="ko-KR" altLang="en-US" dirty="0" smtClean="0"/>
              <a:t>에 대한 실험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2896553"/>
            <a:ext cx="122967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84" y="4671059"/>
            <a:ext cx="7620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8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Ver200519</a:t>
            </a:r>
            <a:r>
              <a:rPr lang="ko-KR" altLang="en-US" dirty="0" smtClean="0"/>
              <a:t>에 대한 실험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34" y="2406015"/>
            <a:ext cx="6728300" cy="3017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33" y="5606958"/>
            <a:ext cx="6882007" cy="30950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5694" y="2441676"/>
            <a:ext cx="3278300" cy="30861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8440" y="5664527"/>
            <a:ext cx="3278300" cy="30861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4654" y="4911099"/>
            <a:ext cx="879351" cy="5543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4653" y="8142931"/>
            <a:ext cx="879351" cy="5543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2745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34982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Throughput </a:t>
            </a:r>
            <a:r>
              <a:rPr lang="ko-KR" altLang="en-US" dirty="0" smtClean="0"/>
              <a:t>비교 </a:t>
            </a:r>
            <a:r>
              <a:rPr lang="en-US" altLang="ko-KR" dirty="0" smtClean="0">
                <a:solidFill>
                  <a:srgbClr val="FF0000"/>
                </a:solidFill>
              </a:rPr>
              <a:t>(test</a:t>
            </a:r>
            <a:r>
              <a:rPr lang="ko-KR" altLang="en-US" dirty="0" smtClean="0">
                <a:solidFill>
                  <a:srgbClr val="FF0000"/>
                </a:solidFill>
              </a:rPr>
              <a:t>를 가지고 해야 하는데 </a:t>
            </a:r>
            <a:r>
              <a:rPr lang="en-US" altLang="ko-KR" dirty="0" smtClean="0">
                <a:solidFill>
                  <a:srgbClr val="FF0000"/>
                </a:solidFill>
              </a:rPr>
              <a:t>all</a:t>
            </a:r>
            <a:r>
              <a:rPr lang="ko-KR" altLang="en-US" dirty="0" smtClean="0">
                <a:solidFill>
                  <a:srgbClr val="FF0000"/>
                </a:solidFill>
              </a:rPr>
              <a:t>로 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554515"/>
            <a:ext cx="3179784" cy="5941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46" y="3019880"/>
            <a:ext cx="2725608" cy="501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326" y="3019880"/>
            <a:ext cx="2667494" cy="4890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550" y="4678955"/>
            <a:ext cx="2816679" cy="4617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3549" y="6515012"/>
            <a:ext cx="2816679" cy="4617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0776" y="4837163"/>
            <a:ext cx="2816679" cy="461736"/>
          </a:xfrm>
          <a:prstGeom prst="rect">
            <a:avLst/>
          </a:prstGeom>
          <a:solidFill>
            <a:srgbClr val="FF805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0775" y="6883673"/>
            <a:ext cx="2816679" cy="4617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3141" y="4822649"/>
            <a:ext cx="2816679" cy="461736"/>
          </a:xfrm>
          <a:prstGeom prst="rect">
            <a:avLst/>
          </a:prstGeom>
          <a:solidFill>
            <a:srgbClr val="FF805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93140" y="6869159"/>
            <a:ext cx="2816679" cy="461736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4765" y="3019880"/>
            <a:ext cx="1301122" cy="2893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6391" y="3023054"/>
            <a:ext cx="1502865" cy="2862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4269" y="3019880"/>
            <a:ext cx="1616074" cy="2893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1779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Ver200519</a:t>
            </a:r>
            <a:r>
              <a:rPr lang="ko-KR" altLang="en-US" dirty="0"/>
              <a:t>에 대한 </a:t>
            </a:r>
            <a:r>
              <a:rPr lang="ko-KR" altLang="en-US" dirty="0" smtClean="0"/>
              <a:t>실험 </a:t>
            </a:r>
            <a:r>
              <a:rPr lang="ko-KR" altLang="en-US" dirty="0" smtClean="0"/>
              <a:t>결과 요약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31464"/>
              </p:ext>
            </p:extLst>
          </p:nvPr>
        </p:nvGraphicFramePr>
        <p:xfrm>
          <a:off x="709926" y="2714625"/>
          <a:ext cx="1123791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935">
                  <a:extLst>
                    <a:ext uri="{9D8B030D-6E8A-4147-A177-3AD203B41FA5}">
                      <a16:colId xmlns:a16="http://schemas.microsoft.com/office/drawing/2014/main" val="4157998544"/>
                    </a:ext>
                  </a:extLst>
                </a:gridCol>
                <a:gridCol w="3889773">
                  <a:extLst>
                    <a:ext uri="{9D8B030D-6E8A-4147-A177-3AD203B41FA5}">
                      <a16:colId xmlns:a16="http://schemas.microsoft.com/office/drawing/2014/main" val="1375824029"/>
                    </a:ext>
                  </a:extLst>
                </a:gridCol>
                <a:gridCol w="4270207">
                  <a:extLst>
                    <a:ext uri="{9D8B030D-6E8A-4147-A177-3AD203B41FA5}">
                      <a16:colId xmlns:a16="http://schemas.microsoft.com/office/drawing/2014/main" val="582077723"/>
                    </a:ext>
                  </a:extLst>
                </a:gridCol>
              </a:tblGrid>
              <a:tr h="71544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Sum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Common</a:t>
                      </a:r>
                      <a:r>
                        <a:rPr lang="en-US" altLang="ko-KR" sz="2800" baseline="0" dirty="0" smtClean="0"/>
                        <a:t>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79353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Ver0</a:t>
                      </a:r>
                      <a:r>
                        <a:rPr lang="ko-KR" altLang="en-US" sz="2400" dirty="0" smtClean="0"/>
                        <a:t> 최대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(2020.04.29)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92.83%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1.179183)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1.0946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87.90%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0.002193)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0.001928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95956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Ver1</a:t>
                      </a:r>
                      <a:r>
                        <a:rPr lang="ko-KR" altLang="en-US" sz="2400" dirty="0" smtClean="0"/>
                        <a:t> 최대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(2020.05.19)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93.53%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1.191036)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1.1140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95.85%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0.000883)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0.000846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55553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Ver200519 </a:t>
                      </a:r>
                      <a:r>
                        <a:rPr lang="ko-KR" altLang="en-US" sz="2400" dirty="0" smtClean="0"/>
                        <a:t>최대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(2020.05.26)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93.44%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1.191036)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1.1129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90.95%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(out of </a:t>
                      </a:r>
                      <a:r>
                        <a:rPr lang="en-US" altLang="ko-KR" sz="2400" dirty="0" smtClean="0"/>
                        <a:t>0.002193)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0.001995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326728"/>
                  </a:ext>
                </a:extLst>
              </a:tr>
              <a:tr h="803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원래 논문 기준</a:t>
                      </a:r>
                      <a:endParaRPr lang="en-US" altLang="ko-KR" sz="24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30.88%</a:t>
                      </a:r>
                      <a:b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(out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of 1.191036)</a:t>
                      </a:r>
                    </a:p>
                    <a:p>
                      <a:pPr algn="ctr" latinLnBrk="1"/>
                      <a:r>
                        <a:rPr lang="en-US" altLang="ko-KR" sz="2400" b="1" baseline="0" dirty="0" smtClean="0">
                          <a:solidFill>
                            <a:srgbClr val="9933FF"/>
                          </a:solidFill>
                        </a:rPr>
                        <a:t>= 0.3678 </a:t>
                      </a:r>
                      <a:endParaRPr lang="ko-KR" altLang="en-US" sz="2400" b="1" dirty="0" smtClean="0">
                        <a:solidFill>
                          <a:srgbClr val="9933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67.03%</a:t>
                      </a:r>
                    </a:p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(out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of 0.002193)</a:t>
                      </a:r>
                    </a:p>
                    <a:p>
                      <a:pPr algn="ctr" latinLnBrk="1"/>
                      <a:r>
                        <a:rPr lang="en-US" altLang="ko-KR" sz="2400" b="1" baseline="0" dirty="0" smtClean="0">
                          <a:solidFill>
                            <a:srgbClr val="9933FF"/>
                          </a:solidFill>
                        </a:rPr>
                        <a:t>= 0.001470</a:t>
                      </a:r>
                      <a:endParaRPr lang="ko-KR" altLang="en-US" sz="2400" b="1" dirty="0" smtClean="0">
                        <a:solidFill>
                          <a:srgbClr val="9933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99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79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제목 선정 및 대략적인 목차 작성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24" y="3428999"/>
            <a:ext cx="5853160" cy="3982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205579"/>
            <a:ext cx="3133725" cy="442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650" y="3681828"/>
            <a:ext cx="2895600" cy="3476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2404" y="3453410"/>
            <a:ext cx="5546479" cy="3108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0636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12220" cy="2471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Multi-option (size, number of wireless </a:t>
            </a:r>
            <a:r>
              <a:rPr lang="en-US" altLang="ko-KR" dirty="0" err="1"/>
              <a:t>deivces</a:t>
            </a:r>
            <a:r>
              <a:rPr lang="en-US" altLang="ko-KR" dirty="0"/>
              <a:t>)</a:t>
            </a:r>
            <a:r>
              <a:rPr lang="ko-KR" altLang="en-US" dirty="0"/>
              <a:t>에 대한 실험 논문을 작성하기 위한 코드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https://github.com/WannaBeSuperteur/2020/commit/d63d4b84e0a2c54b370fca2254b60affc89ed14f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45" y="4038600"/>
            <a:ext cx="6239510" cy="47728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9525" y="4069080"/>
            <a:ext cx="2143676" cy="2743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0778" y="5257800"/>
            <a:ext cx="2663902" cy="6553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680" y="5178544"/>
            <a:ext cx="45605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FF0000"/>
                </a:solidFill>
              </a:rPr>
              <a:t>numWD</a:t>
            </a:r>
            <a:r>
              <a:rPr lang="en-US" altLang="ko-KR" dirty="0" smtClean="0">
                <a:solidFill>
                  <a:srgbClr val="FF0000"/>
                </a:solidFill>
              </a:rPr>
              <a:t> (wireless device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인수 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4485" y="3922018"/>
            <a:ext cx="41373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WPCN_helper_REAL.py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4227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383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Future Works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1253</cp:revision>
  <dcterms:modified xsi:type="dcterms:W3CDTF">2020-06-01T08:36:02Z</dcterms:modified>
</cp:coreProperties>
</file>