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87" r:id="rId9"/>
    <p:sldId id="285" r:id="rId10"/>
    <p:sldId id="286" r:id="rId11"/>
    <p:sldId id="288" r:id="rId12"/>
    <p:sldId id="289" r:id="rId13"/>
    <p:sldId id="292" r:id="rId14"/>
    <p:sldId id="293" r:id="rId15"/>
    <p:sldId id="290" r:id="rId16"/>
    <p:sldId id="291" r:id="rId17"/>
    <p:sldId id="294" r:id="rId18"/>
    <p:sldId id="295" r:id="rId19"/>
    <p:sldId id="27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5500FF"/>
    <a:srgbClr val="D2B7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20.02.12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10x10,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</a:rPr>
              <a:t>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97" y="3051463"/>
            <a:ext cx="5139384" cy="5810696"/>
          </a:xfrm>
          <a:prstGeom prst="rect">
            <a:avLst/>
          </a:prstGeom>
        </p:spPr>
      </p:pic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78" y="2614180"/>
            <a:ext cx="3990975" cy="231457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67494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10x10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432" y="6736924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32" y="6736924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700483"/>
            <a:ext cx="12198350" cy="4911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9718" y="7870908"/>
            <a:ext cx="29447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0000FF"/>
                </a:solidFill>
              </a:rPr>
              <a:t>50.61 %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6259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35" y="2440997"/>
            <a:ext cx="94107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43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 Throughput Maximization)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chemeClr val="tx1"/>
                </a:solidFill>
              </a:rPr>
              <a:t>Metric</a:t>
            </a:r>
            <a:r>
              <a:rPr lang="ko-KR" altLang="en-US" dirty="0" smtClean="0">
                <a:solidFill>
                  <a:schemeClr val="tx1"/>
                </a:solidFill>
              </a:rPr>
              <a:t>의 평균값이 </a:t>
            </a:r>
            <a:r>
              <a:rPr lang="ko-KR" altLang="en-US" dirty="0" smtClean="0"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solidFill>
                  <a:schemeClr val="tx1"/>
                </a:solidFill>
              </a:rPr>
              <a:t>하지만</a:t>
            </a:r>
            <a:r>
              <a:rPr lang="en-US" altLang="ko-KR" dirty="0" smtClean="0">
                <a:solidFill>
                  <a:schemeClr val="tx1"/>
                </a:solidFill>
              </a:rPr>
              <a:t>, 150 Epoch</a:t>
            </a:r>
            <a:r>
              <a:rPr lang="ko-KR" altLang="en-US" dirty="0" smtClean="0">
                <a:solidFill>
                  <a:schemeClr val="tx1"/>
                </a:solidFill>
              </a:rPr>
              <a:t>를 초과하는 경우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ko-KR" altLang="en-US" dirty="0" smtClean="0">
                <a:solidFill>
                  <a:schemeClr val="tx1"/>
                </a:solidFill>
              </a:rPr>
              <a:t>하는 추세임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rgbClr val="0000FF"/>
                </a:solidFill>
              </a:rPr>
              <a:t>이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chemeClr val="tx1"/>
                </a:solidFill>
              </a:rPr>
              <a:t>Metric</a:t>
            </a:r>
            <a:r>
              <a:rPr lang="ko-KR" altLang="en-US" dirty="0" smtClean="0">
                <a:solidFill>
                  <a:schemeClr val="tx1"/>
                </a:solidFill>
              </a:rPr>
              <a:t>의 평균값이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ko-KR" altLang="en-US" dirty="0" smtClean="0">
                <a:solidFill>
                  <a:schemeClr val="tx1"/>
                </a:solidFill>
              </a:rPr>
              <a:t>하는 추세임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rgbClr val="0000FF"/>
                </a:solidFill>
              </a:rPr>
              <a:t>Metric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최대가 되는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solidFill>
                  <a:schemeClr val="tx1"/>
                </a:solidFill>
              </a:rPr>
              <a:t>하는 추세임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975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(Common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7" y="2586183"/>
            <a:ext cx="12295548" cy="4919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9718" y="7870908"/>
            <a:ext cx="29447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0000FF"/>
                </a:solidFill>
              </a:rPr>
              <a:t>64.80 %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99840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(Common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24" y="2262642"/>
            <a:ext cx="7637319" cy="64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65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(Common Throughput Maximization) </a:t>
            </a:r>
            <a:r>
              <a:rPr lang="ko-KR" altLang="en-US" dirty="0" smtClean="0"/>
              <a:t>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chemeClr val="tx1"/>
                </a:solidFill>
              </a:rPr>
              <a:t>Metric</a:t>
            </a:r>
            <a:r>
              <a:rPr lang="ko-KR" altLang="en-US" dirty="0" smtClean="0">
                <a:solidFill>
                  <a:schemeClr val="tx1"/>
                </a:solidFill>
              </a:rPr>
              <a:t>의 평균값이 </a:t>
            </a:r>
            <a:r>
              <a:rPr lang="ko-KR" altLang="en-US" dirty="0" smtClean="0"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추세임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에서와 같이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rgbClr val="0000FF"/>
                </a:solidFill>
              </a:rPr>
              <a:t>이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chemeClr val="tx1"/>
                </a:solidFill>
              </a:rPr>
              <a:t>Metric</a:t>
            </a:r>
            <a:r>
              <a:rPr lang="ko-KR" altLang="en-US" dirty="0" smtClean="0">
                <a:solidFill>
                  <a:schemeClr val="tx1"/>
                </a:solidFill>
              </a:rPr>
              <a:t>의 평균값이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ko-KR" altLang="en-US" dirty="0" smtClean="0">
                <a:solidFill>
                  <a:schemeClr val="tx1"/>
                </a:solidFill>
              </a:rPr>
              <a:t>하는 추세임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>
                <a:solidFill>
                  <a:schemeClr val="tx1"/>
                </a:solidFill>
              </a:rPr>
              <a:t>에서와 같이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증가</a:t>
            </a:r>
            <a:r>
              <a:rPr lang="ko-KR" altLang="en-US" dirty="0" smtClean="0">
                <a:solidFill>
                  <a:schemeClr val="tx1"/>
                </a:solidFill>
              </a:rPr>
              <a:t>할수록 </a:t>
            </a:r>
            <a:r>
              <a:rPr lang="en-US" altLang="ko-KR" dirty="0" smtClean="0">
                <a:solidFill>
                  <a:srgbClr val="0000FF"/>
                </a:solidFill>
              </a:rPr>
              <a:t>Metric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최대가 되는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solidFill>
                  <a:schemeClr val="tx1"/>
                </a:solidFill>
              </a:rPr>
              <a:t>하는 추세임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754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dirty="0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(Sum-, Common- </a:t>
            </a:r>
            <a:r>
              <a:rPr lang="ko-KR" altLang="en-US" dirty="0" smtClean="0"/>
              <a:t>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10 </a:t>
            </a:r>
            <a:r>
              <a:rPr lang="ko-KR" altLang="en-US" dirty="0" smtClean="0">
                <a:solidFill>
                  <a:srgbClr val="0000FF"/>
                </a:solidFill>
              </a:rPr>
              <a:t>이상</a:t>
            </a:r>
            <a:r>
              <a:rPr lang="ko-KR" altLang="en-US" dirty="0" smtClean="0">
                <a:solidFill>
                  <a:schemeClr val="tx1"/>
                </a:solidFill>
              </a:rPr>
              <a:t>인 경우 </a:t>
            </a:r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Metric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에서의 그것보다 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10 </a:t>
            </a:r>
            <a:r>
              <a:rPr lang="ko-KR" altLang="en-US" dirty="0" smtClean="0">
                <a:solidFill>
                  <a:srgbClr val="0000FF"/>
                </a:solidFill>
              </a:rPr>
              <a:t>미만</a:t>
            </a:r>
            <a:r>
              <a:rPr lang="ko-KR" altLang="en-US" dirty="0" smtClean="0">
                <a:solidFill>
                  <a:schemeClr val="tx1"/>
                </a:solidFill>
              </a:rPr>
              <a:t>인 경우 그 반대의 경향을 보임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415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</a:t>
            </a:r>
            <a:r>
              <a:rPr lang="ko-KR" altLang="en-US" dirty="0" smtClean="0">
                <a:solidFill>
                  <a:schemeClr val="tx1"/>
                </a:solidFill>
              </a:rPr>
              <a:t>의미임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실제 </a:t>
            </a:r>
            <a:r>
              <a:rPr lang="en-US" altLang="ko-KR" dirty="0" smtClean="0">
                <a:solidFill>
                  <a:schemeClr val="tx1"/>
                </a:solidFill>
              </a:rPr>
              <a:t>configuration: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60" y="6015902"/>
            <a:ext cx="3990975" cy="23145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6796"/>
              </p:ext>
            </p:extLst>
          </p:nvPr>
        </p:nvGraphicFramePr>
        <p:xfrm>
          <a:off x="6670675" y="5943165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10x10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</a:rPr>
              <a:t>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전체 시간에 대한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dirty="0" smtClean="0">
                <a:solidFill>
                  <a:schemeClr val="tx1"/>
                </a:solidFill>
              </a:rPr>
              <a:t>을 찾아서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59178"/>
              </p:ext>
            </p:extLst>
          </p:nvPr>
        </p:nvGraphicFramePr>
        <p:xfrm>
          <a:off x="1556327" y="4315039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0563" y="5326091"/>
            <a:ext cx="1506681" cy="923290"/>
          </a:xfrm>
          <a:prstGeom prst="ellipse">
            <a:avLst/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HAP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원형 7"/>
          <p:cNvSpPr/>
          <p:nvPr/>
        </p:nvSpPr>
        <p:spPr>
          <a:xfrm>
            <a:off x="4527244" y="5101739"/>
            <a:ext cx="900000" cy="900000"/>
          </a:xfrm>
          <a:prstGeom prst="pie">
            <a:avLst>
              <a:gd name="adj1" fmla="val 16081514"/>
              <a:gd name="adj2" fmla="val 1618915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30%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82" y="5605363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779" y="3805015"/>
            <a:ext cx="702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X=5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846" y="8126382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08203"/>
              </p:ext>
            </p:extLst>
          </p:nvPr>
        </p:nvGraphicFramePr>
        <p:xfrm>
          <a:off x="9310254" y="4443523"/>
          <a:ext cx="2105542" cy="2854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42">
                  <a:extLst>
                    <a:ext uri="{9D8B030D-6E8A-4147-A177-3AD203B41FA5}">
                      <a16:colId xmlns:a16="http://schemas.microsoft.com/office/drawing/2014/main" val="3120907290"/>
                    </a:ext>
                  </a:extLst>
                </a:gridCol>
              </a:tblGrid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X=5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79472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Y=4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31448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3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850064" y="7736677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출력값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61618" y="5428922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전체 시간에 대한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dirty="0" smtClean="0">
                <a:solidFill>
                  <a:schemeClr val="tx1"/>
                </a:solidFill>
              </a:rPr>
              <a:t>을 찾아서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82079"/>
              </p:ext>
            </p:extLst>
          </p:nvPr>
        </p:nvGraphicFramePr>
        <p:xfrm>
          <a:off x="1284239" y="3733563"/>
          <a:ext cx="10000288" cy="2821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144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000144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612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181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ko-KR" altLang="en-US" sz="3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ko-KR" altLang="en-US" sz="30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7694" y="7689419"/>
                <a:ext cx="10206833" cy="96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해당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𝒘𝒊𝒓𝒆𝒍𝒆𝒔𝒔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𝒅𝒆𝒗𝒊𝒄𝒆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할당된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시간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가로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또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세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길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𝑯𝑨𝑷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과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해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당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𝒘𝒊𝒓𝒆𝒍𝒆𝒔𝒔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𝒅𝒆𝒗𝒊𝒄𝒆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간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의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거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리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94" y="7689419"/>
                <a:ext cx="10206833" cy="960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283305" y="7081378"/>
            <a:ext cx="8002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Wireless Device</a:t>
            </a:r>
            <a:r>
              <a:rPr lang="ko-KR" altLang="en-US" dirty="0"/>
              <a:t>의 </a:t>
            </a:r>
            <a:r>
              <a:rPr lang="en-US" altLang="ko-KR" dirty="0"/>
              <a:t>Throughput </a:t>
            </a:r>
            <a:r>
              <a:rPr lang="ko-KR" altLang="en-US" dirty="0" smtClean="0"/>
              <a:t>계산 방법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10x10,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</a:rPr>
              <a:t>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7" y="6515100"/>
            <a:ext cx="11450637" cy="2265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10x10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808</Words>
  <Application>Microsoft Office PowerPoint</Application>
  <PresentationFormat>사용자 지정</PresentationFormat>
  <Paragraphs>334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427</cp:revision>
  <dcterms:modified xsi:type="dcterms:W3CDTF">2020-02-11T08:09:48Z</dcterms:modified>
</cp:coreProperties>
</file>