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323" r:id="rId14"/>
    <p:sldId id="324" r:id="rId15"/>
    <p:sldId id="325" r:id="rId16"/>
    <p:sldId id="326" r:id="rId17"/>
    <p:sldId id="288" r:id="rId18"/>
    <p:sldId id="285" r:id="rId19"/>
    <p:sldId id="286" r:id="rId20"/>
    <p:sldId id="306" r:id="rId21"/>
    <p:sldId id="307" r:id="rId22"/>
    <p:sldId id="327" r:id="rId23"/>
    <p:sldId id="328" r:id="rId24"/>
    <p:sldId id="303" r:id="rId25"/>
    <p:sldId id="329" r:id="rId26"/>
    <p:sldId id="27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00A2FF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8" autoAdjust="0"/>
    <p:restoredTop sz="94660"/>
  </p:normalViewPr>
  <p:slideViewPr>
    <p:cSldViewPr snapToGrid="0">
      <p:cViewPr varScale="1">
        <p:scale>
          <a:sx n="53" d="100"/>
          <a:sy n="53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20.03.18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336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Throughput distribution of 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2187615"/>
            <a:ext cx="11787332" cy="15857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 smtClean="0">
                <a:solidFill>
                  <a:srgbClr val="FF0000"/>
                </a:solidFill>
              </a:rPr>
              <a:t>report/200318_visualList.xlsx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13" y="3606439"/>
            <a:ext cx="4251424" cy="505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3643531"/>
            <a:ext cx="4363236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342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336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Throughput distribution of 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2187614"/>
            <a:ext cx="11787332" cy="17593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 </a:t>
            </a:r>
            <a:r>
              <a:rPr lang="en-US" altLang="ko-KR" dirty="0">
                <a:solidFill>
                  <a:srgbClr val="FF0000"/>
                </a:solidFill>
              </a:rPr>
              <a:t>report/200318_visualList.xlsx</a:t>
            </a:r>
          </a:p>
          <a:p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303591"/>
            <a:ext cx="5528247" cy="315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56" y="4303591"/>
            <a:ext cx="5673726" cy="32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631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336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Throughput distribution of 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2187614"/>
            <a:ext cx="11787332" cy="159730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Common</a:t>
            </a:r>
            <a:r>
              <a:rPr lang="en-US" altLang="ko-KR" dirty="0"/>
              <a:t> </a:t>
            </a:r>
            <a:r>
              <a:rPr lang="en-US" altLang="ko-KR" dirty="0" smtClean="0"/>
              <a:t>throughput Maximization</a:t>
            </a:r>
          </a:p>
          <a:p>
            <a:pPr lvl="1"/>
            <a:r>
              <a:rPr lang="en-US" altLang="ko-KR" dirty="0"/>
              <a:t>In </a:t>
            </a:r>
            <a:r>
              <a:rPr lang="en-US" altLang="ko-KR" dirty="0">
                <a:solidFill>
                  <a:srgbClr val="FF0000"/>
                </a:solidFill>
              </a:rPr>
              <a:t>report/200318_visualList.xlsx</a:t>
            </a:r>
          </a:p>
          <a:p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74" y="3784921"/>
            <a:ext cx="4101184" cy="4822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99" y="3784920"/>
            <a:ext cx="4283431" cy="48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103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336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Throughput distribution of 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2187615"/>
            <a:ext cx="11787332" cy="18866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Common throughput Maximization 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 </a:t>
            </a:r>
            <a:r>
              <a:rPr lang="en-US" altLang="ko-KR" dirty="0" smtClean="0">
                <a:solidFill>
                  <a:srgbClr val="FF0000"/>
                </a:solidFill>
              </a:rPr>
              <a:t>report/200318_visualList.xlsx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22" y="3829171"/>
            <a:ext cx="7477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18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5404"/>
              </p:ext>
            </p:extLst>
          </p:nvPr>
        </p:nvGraphicFramePr>
        <p:xfrm>
          <a:off x="6684485" y="2199605"/>
          <a:ext cx="4810607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36448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각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입력받아서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값이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가장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크게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를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𝑯𝑨𝑷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할당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시간을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최적화하여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산출된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대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화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록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학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습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델에</m:t>
                                      </m:r>
                                    </m:e>
                                    <m:e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했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용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8" y="2874676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735701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83216" y="3271545"/>
            <a:ext cx="8830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12754" y="5519367"/>
            <a:ext cx="1766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Dense(12x12)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85256" y="40855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8" y="6095145"/>
            <a:ext cx="11757403" cy="2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20346" y="4640849"/>
            <a:ext cx="85066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15" y="3475298"/>
            <a:ext cx="533811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throughput </a:t>
            </a:r>
            <a:r>
              <a:rPr lang="ko-KR" altLang="en-US" dirty="0" smtClean="0"/>
              <a:t>분포 측정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지난주 결과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5966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36.17% </a:t>
            </a:r>
            <a:r>
              <a:rPr lang="en-US" altLang="ko-KR" sz="3600" dirty="0" smtClean="0">
                <a:solidFill>
                  <a:schemeClr val="tx1"/>
                </a:solidFill>
              </a:rPr>
              <a:t>(1000 Epoch </a:t>
            </a:r>
            <a:r>
              <a:rPr lang="ko-KR" altLang="en-US" sz="3600" dirty="0" smtClean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33.45%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9" y="3506806"/>
            <a:ext cx="12754142" cy="36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10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지난주 결과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5960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64.19%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80.58%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2" y="3549673"/>
            <a:ext cx="12445389" cy="37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(200313)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5962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90.06%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92.28%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0" y="3455959"/>
            <a:ext cx="12390578" cy="35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16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r>
              <a:rPr lang="en-US" altLang="ko-KR" sz="2000" dirty="0" smtClean="0">
                <a:solidFill>
                  <a:srgbClr val="FF0000"/>
                </a:solidFill>
              </a:rPr>
              <a:t>00-100</a:t>
            </a:r>
            <a:r>
              <a:rPr lang="en-US" altLang="ko-KR" sz="2000" dirty="0" smtClean="0"/>
              <a:t> (200313)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5963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57.08%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64.29%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6" y="3532909"/>
            <a:ext cx="12386707" cy="35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32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r>
              <a:rPr lang="en-US" altLang="ko-KR" dirty="0" smtClean="0"/>
              <a:t>: Sum Throughput Maximization</a:t>
            </a:r>
          </a:p>
          <a:p>
            <a:pPr lvl="1"/>
            <a:r>
              <a:rPr lang="ko-KR" altLang="en-US" dirty="0" smtClean="0"/>
              <a:t>지난주 실험보다 </a:t>
            </a:r>
            <a:r>
              <a:rPr lang="ko-KR" altLang="en-US" dirty="0" smtClean="0">
                <a:solidFill>
                  <a:srgbClr val="0000FF"/>
                </a:solidFill>
              </a:rPr>
              <a:t>정확도가 매우 향상</a:t>
            </a:r>
            <a:r>
              <a:rPr lang="ko-KR" altLang="en-US" dirty="0" smtClean="0"/>
              <a:t>되었음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Epoch</a:t>
            </a:r>
            <a:r>
              <a:rPr lang="ko-KR" altLang="en-US" dirty="0" smtClean="0"/>
              <a:t>가 커질수록 정확도가 높아지며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매우 큰 경우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rgbClr val="0000FF"/>
                </a:solidFill>
              </a:rPr>
              <a:t>이 크면 정확도가 약간 떨어짐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Dropout</a:t>
            </a:r>
            <a:r>
              <a:rPr lang="ko-KR" altLang="en-US" dirty="0" smtClean="0"/>
              <a:t>에 따른 평균 정확도는 </a:t>
            </a:r>
            <a:r>
              <a:rPr lang="ko-KR" altLang="en-US" dirty="0" smtClean="0">
                <a:solidFill>
                  <a:srgbClr val="0000FF"/>
                </a:solidFill>
              </a:rPr>
              <a:t>약 </a:t>
            </a:r>
            <a:r>
              <a:rPr lang="en-US" altLang="ko-KR" dirty="0" smtClean="0">
                <a:solidFill>
                  <a:srgbClr val="0000FF"/>
                </a:solidFill>
              </a:rPr>
              <a:t>500~1000 Epoch</a:t>
            </a:r>
            <a:r>
              <a:rPr lang="ko-KR" altLang="en-US" dirty="0" smtClean="0"/>
              <a:t>에서 가장 큼</a:t>
            </a:r>
            <a:endParaRPr lang="en-US" altLang="ko-KR" dirty="0" smtClean="0"/>
          </a:p>
          <a:p>
            <a:pPr lvl="1"/>
            <a:r>
              <a:rPr lang="ko-KR" altLang="en-US" smtClean="0"/>
              <a:t>모든 </a:t>
            </a:r>
            <a:r>
              <a:rPr lang="en-US" altLang="ko-KR" smtClean="0"/>
              <a:t>Epoch</a:t>
            </a:r>
            <a:r>
              <a:rPr lang="ko-KR" altLang="en-US" dirty="0" smtClean="0"/>
              <a:t> 구간에서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rgbClr val="0000FF"/>
                </a:solidFill>
              </a:rPr>
              <a:t>이 약 </a:t>
            </a:r>
            <a:r>
              <a:rPr lang="en-US" altLang="ko-KR" dirty="0" smtClean="0">
                <a:solidFill>
                  <a:srgbClr val="0000FF"/>
                </a:solidFill>
              </a:rPr>
              <a:t>0.15</a:t>
            </a:r>
            <a:r>
              <a:rPr lang="ko-KR" altLang="en-US" dirty="0" smtClean="0"/>
              <a:t>일 때 정확도가 가장 높음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84559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763930" y="1529197"/>
            <a:ext cx="11644132" cy="6561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</a:t>
            </a:r>
            <a:r>
              <a:rPr lang="en-US" altLang="ko-KR" dirty="0" smtClean="0"/>
              <a:t>: Common Throughput Maximization</a:t>
            </a:r>
          </a:p>
          <a:p>
            <a:pPr lvl="1"/>
            <a:r>
              <a:rPr lang="ko-KR" altLang="en-US" dirty="0" smtClean="0"/>
              <a:t>지난주 실험보다 </a:t>
            </a:r>
            <a:r>
              <a:rPr lang="ko-KR" altLang="en-US" dirty="0" smtClean="0">
                <a:solidFill>
                  <a:srgbClr val="0000FF"/>
                </a:solidFill>
              </a:rPr>
              <a:t>정확도가 약간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하락</a:t>
            </a:r>
            <a:r>
              <a:rPr lang="ko-KR" altLang="en-US" dirty="0" smtClean="0"/>
              <a:t>하였음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Epoch</a:t>
            </a:r>
            <a:r>
              <a:rPr lang="ko-KR" altLang="en-US" dirty="0" smtClean="0"/>
              <a:t>가 증가함에 따라 </a:t>
            </a:r>
            <a:r>
              <a:rPr lang="ko-KR" altLang="en-US" dirty="0" smtClean="0">
                <a:solidFill>
                  <a:srgbClr val="0000FF"/>
                </a:solidFill>
              </a:rPr>
              <a:t>어느 구간까지는 정확도가 급격히 증가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그 이후부터는 정체</a:t>
            </a:r>
            <a:r>
              <a:rPr lang="ko-KR" altLang="en-US" dirty="0" smtClean="0"/>
              <a:t>되는 모습을 볼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Epoch 50 </a:t>
            </a:r>
            <a:r>
              <a:rPr lang="ko-KR" altLang="en-US" dirty="0" smtClean="0"/>
              <a:t>이상일 때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정확도가 특정 값</a:t>
            </a:r>
            <a:r>
              <a:rPr lang="en-US" altLang="ko-KR" dirty="0" smtClean="0">
                <a:solidFill>
                  <a:srgbClr val="0000FF"/>
                </a:solidFill>
              </a:rPr>
              <a:t>(64.68, 66.49)</a:t>
            </a:r>
            <a:r>
              <a:rPr lang="ko-KR" altLang="en-US" dirty="0" smtClean="0">
                <a:solidFill>
                  <a:srgbClr val="0000FF"/>
                </a:solidFill>
              </a:rPr>
              <a:t>인 경우</a:t>
            </a:r>
            <a:r>
              <a:rPr lang="ko-KR" altLang="en-US" dirty="0" smtClean="0"/>
              <a:t>가 많이 나타남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Dropout</a:t>
            </a:r>
            <a:r>
              <a:rPr lang="ko-KR" altLang="en-US" dirty="0" smtClean="0"/>
              <a:t>의 값과 정확도의 관계는 모든 </a:t>
            </a:r>
            <a:r>
              <a:rPr lang="en-US" altLang="ko-KR" dirty="0" smtClean="0"/>
              <a:t>Epoch </a:t>
            </a:r>
            <a:r>
              <a:rPr lang="ko-KR" altLang="en-US" dirty="0" smtClean="0"/>
              <a:t>구간에서 </a:t>
            </a:r>
            <a:r>
              <a:rPr lang="ko-KR" altLang="en-US" dirty="0" smtClean="0">
                <a:solidFill>
                  <a:srgbClr val="0000FF"/>
                </a:solidFill>
              </a:rPr>
              <a:t>잘 드러나지 않음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264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HAP</a:t>
            </a:r>
            <a:r>
              <a:rPr lang="ko-KR" altLang="en-US" dirty="0" smtClean="0">
                <a:solidFill>
                  <a:srgbClr val="FF0000"/>
                </a:solidFill>
              </a:rPr>
              <a:t>를 각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좌표에 배치</a:t>
            </a:r>
            <a:r>
              <a:rPr lang="ko-KR" altLang="en-US" dirty="0" smtClean="0">
                <a:solidFill>
                  <a:schemeClr val="tx1"/>
                </a:solidFill>
              </a:rPr>
              <a:t>할 때</a:t>
            </a:r>
            <a:r>
              <a:rPr lang="en-US" altLang="ko-KR" dirty="0" smtClean="0">
                <a:solidFill>
                  <a:schemeClr val="tx1"/>
                </a:solidFill>
              </a:rPr>
              <a:t>, Gradient Descent </a:t>
            </a:r>
            <a:r>
              <a:rPr lang="ko-KR" altLang="en-US" dirty="0" smtClean="0">
                <a:solidFill>
                  <a:schemeClr val="tx1"/>
                </a:solidFill>
              </a:rPr>
              <a:t>알고리즘으로 </a:t>
            </a:r>
            <a:r>
              <a:rPr lang="en-US" altLang="ko-KR" dirty="0" smtClean="0">
                <a:solidFill>
                  <a:schemeClr val="tx1"/>
                </a:solidFill>
              </a:rPr>
              <a:t>HAP time</a:t>
            </a:r>
            <a:r>
              <a:rPr lang="ko-KR" altLang="en-US" dirty="0" smtClean="0">
                <a:solidFill>
                  <a:schemeClr val="tx1"/>
                </a:solidFill>
              </a:rPr>
              <a:t>과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할당 시간을 최적화했을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(x, y)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Sum-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Common-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을 저장한 배열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07"/>
              </p:ext>
            </p:extLst>
          </p:nvPr>
        </p:nvGraphicFramePr>
        <p:xfrm>
          <a:off x="463550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34069" y="8228608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99977" y="5804451"/>
            <a:ext cx="604995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7606"/>
              </p:ext>
            </p:extLst>
          </p:nvPr>
        </p:nvGraphicFramePr>
        <p:xfrm>
          <a:off x="6614379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68459" y="8228608"/>
            <a:ext cx="5376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출력값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빨간색에 가까울수록 값이 큼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1353</Words>
  <Application>Microsoft Office PowerPoint</Application>
  <PresentationFormat>Custom</PresentationFormat>
  <Paragraphs>496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Throughput distribution of WPCN Simulation</vt:lpstr>
      <vt:lpstr>Throughput distribution of WPCN Simulation</vt:lpstr>
      <vt:lpstr>Throughput distribution of WPCN Simulation</vt:lpstr>
      <vt:lpstr>Throughput distribution of 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704</cp:revision>
  <dcterms:modified xsi:type="dcterms:W3CDTF">2020-03-17T07:28:10Z</dcterms:modified>
</cp:coreProperties>
</file>