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30" r:id="rId17"/>
    <p:sldId id="340" r:id="rId18"/>
    <p:sldId id="341" r:id="rId19"/>
    <p:sldId id="342" r:id="rId20"/>
    <p:sldId id="343" r:id="rId21"/>
    <p:sldId id="331" r:id="rId22"/>
    <p:sldId id="278" r:id="rId23"/>
    <p:sldId id="339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33"/>
    <a:srgbClr val="FF8050"/>
    <a:srgbClr val="00A2FF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20.04.21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5404"/>
              </p:ext>
            </p:extLst>
          </p:nvPr>
        </p:nvGraphicFramePr>
        <p:xfrm>
          <a:off x="6684485" y="2199605"/>
          <a:ext cx="4810607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36448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각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입력받아서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값이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가장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크게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를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𝑯𝑨𝑷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할당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시간을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최적화하여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산출된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최대화하도록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학습한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모델에</m:t>
                                      </m:r>
                                    </m:e>
                                    <m:e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했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출력값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용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8" y="2874676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735701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83216" y="3271545"/>
            <a:ext cx="8830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12754" y="5519367"/>
            <a:ext cx="1766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Dense(12x12)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85256" y="40855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8" y="6095145"/>
            <a:ext cx="11757403" cy="2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20346" y="4640849"/>
            <a:ext cx="85066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15" y="3475298"/>
            <a:ext cx="533811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64160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200326</a:t>
            </a:r>
            <a:r>
              <a:rPr lang="en-US" altLang="ko-KR" dirty="0" smtClean="0"/>
              <a:t>.py</a:t>
            </a:r>
          </a:p>
          <a:p>
            <a:r>
              <a:rPr lang="en-US" altLang="ko-KR" dirty="0" smtClean="0"/>
              <a:t>Experiment 2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Sum</a:t>
            </a:r>
            <a:r>
              <a:rPr lang="en-US" altLang="ko-KR" dirty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200330</a:t>
            </a:r>
            <a:r>
              <a:rPr lang="en-US" altLang="ko-KR" dirty="0" smtClean="0"/>
              <a:t>.py</a:t>
            </a:r>
          </a:p>
          <a:p>
            <a:r>
              <a:rPr lang="en-US" altLang="ko-KR" dirty="0" smtClean="0"/>
              <a:t>Experiment 3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Sum</a:t>
            </a:r>
            <a:r>
              <a:rPr lang="en-US" altLang="ko-KR" dirty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200401</a:t>
            </a:r>
            <a:r>
              <a:rPr lang="en-US" altLang="ko-KR" dirty="0" smtClean="0"/>
              <a:t>.py</a:t>
            </a:r>
          </a:p>
          <a:p>
            <a:r>
              <a:rPr lang="en-US" altLang="ko-KR" dirty="0" smtClean="0"/>
              <a:t>Experiment 4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Sum</a:t>
            </a:r>
            <a:r>
              <a:rPr lang="en-US" altLang="ko-KR" dirty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200403</a:t>
            </a:r>
            <a:r>
              <a:rPr lang="en-US" altLang="ko-KR" dirty="0" smtClean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39412997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5527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200326</a:t>
            </a:r>
            <a:r>
              <a:rPr lang="en-US" altLang="ko-KR" dirty="0" smtClean="0"/>
              <a:t>.py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89.36% </a:t>
            </a:r>
            <a:r>
              <a:rPr lang="en-US" altLang="ko-KR" dirty="0" smtClean="0"/>
              <a:t>(over 1000 epochs: </a:t>
            </a:r>
            <a:r>
              <a:rPr lang="en-US" altLang="ko-KR" dirty="0" smtClean="0">
                <a:solidFill>
                  <a:srgbClr val="FF0000"/>
                </a:solidFill>
              </a:rPr>
              <a:t>92.32%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6" y="4571627"/>
            <a:ext cx="12214628" cy="3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67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64160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200330</a:t>
            </a:r>
            <a:r>
              <a:rPr lang="en-US" altLang="ko-KR" dirty="0" smtClean="0"/>
              <a:t>.py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86.91% </a:t>
            </a:r>
            <a:r>
              <a:rPr lang="en-US" altLang="ko-KR" dirty="0"/>
              <a:t>(over 1000 epochs: </a:t>
            </a:r>
            <a:r>
              <a:rPr lang="en-US" altLang="ko-KR" dirty="0" smtClean="0">
                <a:solidFill>
                  <a:srgbClr val="FF0000"/>
                </a:solidFill>
              </a:rPr>
              <a:t>92.83%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" y="4357682"/>
            <a:ext cx="12709003" cy="36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80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4955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200401</a:t>
            </a:r>
            <a:r>
              <a:rPr lang="en-US" altLang="ko-KR" dirty="0" smtClean="0"/>
              <a:t>.py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88.08% </a:t>
            </a:r>
            <a:r>
              <a:rPr lang="en-US" altLang="ko-KR" dirty="0" smtClean="0"/>
              <a:t>(over 1000 epochs: </a:t>
            </a:r>
            <a:r>
              <a:rPr lang="en-US" altLang="ko-KR" dirty="0" smtClean="0">
                <a:solidFill>
                  <a:srgbClr val="FF0000"/>
                </a:solidFill>
              </a:rPr>
              <a:t>90.65%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498319"/>
            <a:ext cx="12455006" cy="35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06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  <a:p>
            <a:r>
              <a:rPr lang="en-US" altLang="ko-KR" dirty="0" smtClean="0"/>
              <a:t>(1~15 </a:t>
            </a:r>
            <a:r>
              <a:rPr lang="ko-KR" altLang="en-US" dirty="0" smtClean="0"/>
              <a:t>슬라이드는 지난주와 동일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64160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 (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Maximization)</a:t>
            </a:r>
          </a:p>
          <a:p>
            <a:pPr lvl="1"/>
            <a:r>
              <a:rPr lang="en-US" altLang="ko-KR" dirty="0" smtClean="0"/>
              <a:t>deepLearning_WPCN_REAL_GPU_</a:t>
            </a:r>
            <a:r>
              <a:rPr lang="en-US" altLang="ko-KR" dirty="0" smtClean="0">
                <a:solidFill>
                  <a:srgbClr val="FF0000"/>
                </a:solidFill>
              </a:rPr>
              <a:t>200403</a:t>
            </a:r>
            <a:r>
              <a:rPr lang="en-US" altLang="ko-KR" dirty="0" smtClean="0"/>
              <a:t>.py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88.85% </a:t>
            </a:r>
            <a:r>
              <a:rPr lang="en-US" altLang="ko-KR" dirty="0" smtClean="0"/>
              <a:t>(over 1000 epochs: </a:t>
            </a:r>
            <a:r>
              <a:rPr lang="en-US" altLang="ko-KR" dirty="0" smtClean="0">
                <a:solidFill>
                  <a:srgbClr val="FF0000"/>
                </a:solidFill>
              </a:rPr>
              <a:t>90.58%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5" y="4389139"/>
            <a:ext cx="12303129" cy="35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2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832213" y="1485900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86436"/>
              </p:ext>
            </p:extLst>
          </p:nvPr>
        </p:nvGraphicFramePr>
        <p:xfrm>
          <a:off x="311688" y="2327217"/>
          <a:ext cx="12229562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372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338659041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848075880"/>
                    </a:ext>
                  </a:extLst>
                </a:gridCol>
                <a:gridCol w="2756826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3326474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688651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Activation Function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X range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[0,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90.06%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(92.28%)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76.30%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(85.72%)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86.15%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(86.23%)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75.11%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(82.43%)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in 200331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Exp1 in This File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89.36% (92.32%)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77.11%</a:t>
                      </a:r>
                      <a:r>
                        <a:rPr lang="en-US" altLang="ko-KR" sz="24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(87.20%)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4939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in 200331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Exp2 in This File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1]</a:t>
                      </a:r>
                      <a:r>
                        <a:rPr lang="en-US" altLang="ko-KR" sz="22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86.91%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(92.83%)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75.47%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(85.41%)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48326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Exp1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in 200407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Exp3 in This File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[-2, 2]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88.08% (90.65%)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(87.90%)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03411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Exp2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in 200407</a:t>
                      </a:r>
                    </a:p>
                    <a:p>
                      <a:pPr latinLnBrk="1"/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Exp4 in This File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[-1, 1]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88.85%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(90.58%)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(87.45%)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5097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200414_WPCN.pptx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[-1.5, 1.5]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0000FF"/>
                          </a:solidFill>
                        </a:rPr>
                        <a:t>77.54% (87.77%)</a:t>
                      </a:r>
                      <a:endParaRPr lang="ko-KR" alt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711483"/>
                  </a:ext>
                </a:extLst>
              </a:tr>
              <a:tr h="58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200414_WPCN.pptx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Tanh</a:t>
                      </a:r>
                      <a:endParaRPr lang="ko-KR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</a:rPr>
                        <a:t>[-0.75,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0.75]</a:t>
                      </a:r>
                      <a:endParaRPr lang="ko-KR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76.70% (87.02%)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37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𝒖𝒔𝒊𝒏𝒈</m:t>
                      </m:r>
                      <m:r>
                        <a:rPr lang="en-US" altLang="ko-K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700" y="1579674"/>
                <a:ext cx="3211071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to do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Placement Optimization of Energy and Information Access Points in Wireless Powered Communication Networks </a:t>
            </a:r>
            <a:r>
              <a:rPr lang="ko-KR" altLang="en-US" dirty="0" smtClean="0"/>
              <a:t>논문 읽고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기존 실험 결과와 비교하기</a:t>
            </a:r>
            <a:endParaRPr lang="en-US" altLang="ko-KR" dirty="0" smtClean="0"/>
          </a:p>
          <a:p>
            <a:r>
              <a:rPr lang="en-US" altLang="ko-KR" dirty="0" smtClean="0"/>
              <a:t>Slide 21</a:t>
            </a:r>
            <a:r>
              <a:rPr lang="ko-KR" altLang="en-US" dirty="0" smtClean="0"/>
              <a:t>의 표의 </a:t>
            </a:r>
            <a:r>
              <a:rPr lang="en-US" altLang="ko-KR" dirty="0" smtClean="0"/>
              <a:t>Sum Throughput Maximization</a:t>
            </a:r>
            <a:r>
              <a:rPr lang="ko-KR" altLang="en-US" dirty="0" smtClean="0"/>
              <a:t>의 빈칸 부분에 대해서도 실험 진행</a:t>
            </a:r>
            <a:endParaRPr lang="en-US" altLang="ko-KR" dirty="0" smtClean="0"/>
          </a:p>
          <a:p>
            <a:r>
              <a:rPr lang="ko-KR" altLang="en-US" dirty="0" smtClean="0"/>
              <a:t>논문에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가 여러 개인 경우가 설명되어 있으므로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가 여러 개인 경우에 대해서도 마찬가지로 설계 및 딥러닝으로 실험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테스트하기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en-US" altLang="ko-KR" dirty="0" smtClean="0"/>
          </a:p>
          <a:p>
            <a:pPr marL="841935" lvl="1" indent="-397435"/>
            <a:r>
              <a:rPr lang="en-US" altLang="ko-KR" dirty="0"/>
              <a:t>Placement 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진행 중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HAP</a:t>
            </a:r>
            <a:r>
              <a:rPr lang="ko-KR" altLang="en-US" dirty="0" smtClean="0">
                <a:solidFill>
                  <a:srgbClr val="FF0000"/>
                </a:solidFill>
              </a:rPr>
              <a:t>를 각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좌표에 배치</a:t>
            </a:r>
            <a:r>
              <a:rPr lang="ko-KR" altLang="en-US" dirty="0" smtClean="0">
                <a:solidFill>
                  <a:schemeClr val="tx1"/>
                </a:solidFill>
              </a:rPr>
              <a:t>할 때</a:t>
            </a:r>
            <a:r>
              <a:rPr lang="en-US" altLang="ko-KR" dirty="0" smtClean="0">
                <a:solidFill>
                  <a:schemeClr val="tx1"/>
                </a:solidFill>
              </a:rPr>
              <a:t>, Gradient Descent </a:t>
            </a:r>
            <a:r>
              <a:rPr lang="ko-KR" altLang="en-US" dirty="0" smtClean="0">
                <a:solidFill>
                  <a:schemeClr val="tx1"/>
                </a:solidFill>
              </a:rPr>
              <a:t>알고리즘으로 </a:t>
            </a:r>
            <a:r>
              <a:rPr lang="en-US" altLang="ko-KR" dirty="0" smtClean="0">
                <a:solidFill>
                  <a:schemeClr val="tx1"/>
                </a:solidFill>
              </a:rPr>
              <a:t>HAP time</a:t>
            </a:r>
            <a:r>
              <a:rPr lang="ko-KR" altLang="en-US" dirty="0" smtClean="0">
                <a:solidFill>
                  <a:schemeClr val="tx1"/>
                </a:solidFill>
              </a:rPr>
              <a:t>과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할당 시간을 최적화했을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(x, y)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Sum-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Common-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을 저장한 배열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07"/>
              </p:ext>
            </p:extLst>
          </p:nvPr>
        </p:nvGraphicFramePr>
        <p:xfrm>
          <a:off x="463550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34069" y="8228608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99977" y="5804451"/>
            <a:ext cx="604995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7606"/>
              </p:ext>
            </p:extLst>
          </p:nvPr>
        </p:nvGraphicFramePr>
        <p:xfrm>
          <a:off x="6614379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68459" y="8228608"/>
            <a:ext cx="5376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출력값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빨간색에 가까울수록 값이 큼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1441</Words>
  <Application>Microsoft Office PowerPoint</Application>
  <PresentationFormat>Custom</PresentationFormat>
  <Paragraphs>542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What to do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897</cp:revision>
  <dcterms:modified xsi:type="dcterms:W3CDTF">2020-04-21T01:05:05Z</dcterms:modified>
</cp:coreProperties>
</file>