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39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CCFF33"/>
    <a:srgbClr val="FF8050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WannaBeSuperteur/2020/commit/e515244d41bc7d12caa8f0020e2821211e6745ad#diff-7840fdf8f0bfd438b94458f4c92df87b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WannaBeSuperteur/2020/commit/2c9c911f1b9fdd74d6b39383bc1e6bdb8f430ee6#diff-7840fdf8f0bfd438b94458f4c92df87b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commit/36fdefb03ef98dcd51a3e3330ac10702f8ecad80#diff-7840fdf8f0bfd438b94458f4c92df87b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20.05.12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37124" cy="21086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재설계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>
                <a:solidFill>
                  <a:schemeClr val="tx1"/>
                </a:solidFill>
                <a:sym typeface="Helvetica"/>
              </a:rPr>
              <a:t>논문 테스트 파일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(WPCN/WPCN_paper.py)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에서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HAP</a:t>
            </a:r>
            <a:r>
              <a:rPr lang="ko-KR" altLang="en-US" dirty="0">
                <a:solidFill>
                  <a:srgbClr val="0000FF"/>
                </a:solidFill>
                <a:sym typeface="Helvetica"/>
              </a:rPr>
              <a:t>의 위치를 반올림하여 평가하는 모드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삭제</a:t>
            </a:r>
            <a:endParaRPr lang="en-US" altLang="ko-KR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38" y="3675974"/>
            <a:ext cx="8561891" cy="48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5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Future 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37124" cy="63612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향후 진행 순서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>
                <a:solidFill>
                  <a:srgbClr val="0000FF"/>
                </a:solidFill>
                <a:sym typeface="Helvetica"/>
              </a:rPr>
              <a:t>학습을 위한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throughput map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생성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(optiInfoForMap_0.txt, optiInfoForMap_1.txt)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테스트 과정에서의 출력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throughput map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throughput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최대가 되는 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의 정수 좌표를 이용하여 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의 위치를 결정할 때 </a:t>
            </a:r>
            <a:r>
              <a:rPr lang="ko-KR" altLang="en-US" dirty="0">
                <a:solidFill>
                  <a:srgbClr val="0000FF"/>
                </a:solidFill>
                <a:sym typeface="Helvetica"/>
              </a:rPr>
              <a:t>상하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, </a:t>
            </a:r>
            <a:r>
              <a:rPr lang="ko-KR" altLang="en-US" dirty="0">
                <a:solidFill>
                  <a:srgbClr val="0000FF"/>
                </a:solidFill>
                <a:sym typeface="Helvetica"/>
              </a:rPr>
              <a:t>좌우 픽셀의 값을 비교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하여 </a:t>
            </a:r>
            <a:r>
              <a:rPr lang="ko-KR" altLang="en-US" dirty="0">
                <a:solidFill>
                  <a:srgbClr val="0000FF"/>
                </a:solidFill>
                <a:sym typeface="Helvetica"/>
              </a:rPr>
              <a:t>가로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, </a:t>
            </a:r>
            <a:r>
              <a:rPr lang="ko-KR" altLang="en-US" dirty="0">
                <a:solidFill>
                  <a:srgbClr val="0000FF"/>
                </a:solidFill>
                <a:sym typeface="Helvetica"/>
              </a:rPr>
              <a:t>세로 각각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0.5</a:t>
            </a:r>
            <a:r>
              <a:rPr lang="ko-KR" altLang="en-US" dirty="0">
                <a:solidFill>
                  <a:srgbClr val="0000FF"/>
                </a:solidFill>
                <a:sym typeface="Helvetica"/>
              </a:rPr>
              <a:t>픽셀 이하로 추가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이동하는 알고리즘 개발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WPCN/deepLearning_WPCN_REAL_GPU_20XXXX.py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파일을 이용한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각 모델별 재실험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논문 파일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(WPCN/WPCN_paper.py)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을 이용하여 재실험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논문 작성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880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논문 작성을 위한 실험 재설계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논문 작성을 위한 실험 재설계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80761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검토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HAP</a:t>
            </a:r>
            <a:r>
              <a:rPr lang="ko-KR" altLang="en-US" dirty="0" smtClean="0"/>
              <a:t>의 최적 좌표를 그대로 이용한 것과 정수로 반올림한 것을 이용하도록 </a:t>
            </a:r>
            <a:r>
              <a:rPr lang="en-US" altLang="ko-KR" dirty="0" smtClean="0"/>
              <a:t>WPCN/WPCN_paper.py </a:t>
            </a:r>
            <a:r>
              <a:rPr lang="ko-KR" altLang="en-US" dirty="0" smtClean="0"/>
              <a:t>재설계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https://github.com/WannaBeSuperteur/2020/commit/e515244d41bc7d12caa8f0020e2821211e6745ad#diff-7840fdf8f0bfd438b94458f4c92df87b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21" y="5198443"/>
            <a:ext cx="5305425" cy="3571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0587" y="7929062"/>
            <a:ext cx="30889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&lt;-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그대로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75.4929%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&lt;- </a:t>
            </a:r>
            <a:r>
              <a:rPr lang="ko-KR" altLang="en-US" dirty="0" smtClean="0">
                <a:solidFill>
                  <a:srgbClr val="FF0000"/>
                </a:solidFill>
              </a:rPr>
              <a:t>정수로</a:t>
            </a:r>
            <a:r>
              <a:rPr lang="en-US" altLang="ko-KR" dirty="0" smtClean="0">
                <a:solidFill>
                  <a:srgbClr val="FF0000"/>
                </a:solidFill>
              </a:rPr>
              <a:t>: 72.5713%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52967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37124" cy="3194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검토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Gradient Descent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알고리즘 보완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https://github.com/WannaBeSuperteur/2020/commit/2c9c911f1b9fdd74d6b39383bc1e6bdb8f430ee6#diff-7840fdf8f0bfd438b94458f4c92df87b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17" y="4761571"/>
            <a:ext cx="6787066" cy="389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0270" y="5838770"/>
            <a:ext cx="522098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v</a:t>
            </a:r>
            <a:r>
              <a:rPr lang="en-US" altLang="ko-KR" dirty="0" smtClean="0"/>
              <a:t>1 </a:t>
            </a:r>
            <a:r>
              <a:rPr lang="ko-KR" altLang="en-US" dirty="0" smtClean="0"/>
              <a:t>벡터를 </a:t>
            </a:r>
            <a:r>
              <a:rPr lang="en-US" altLang="ko-KR" dirty="0" smtClean="0"/>
              <a:t>x, y </a:t>
            </a:r>
            <a:r>
              <a:rPr lang="ko-KR" altLang="en-US" dirty="0" smtClean="0"/>
              <a:t>방향으로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1.0</a:t>
            </a:r>
            <a:r>
              <a:rPr lang="ko-KR" altLang="en-US" dirty="0" smtClean="0"/>
              <a:t>만큼 이동시키는 대신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0.000001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만큼 이동시킨 결과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를 이용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이에 따라 </a:t>
            </a:r>
            <a:r>
              <a:rPr lang="en-US" altLang="ko-KR" dirty="0" smtClean="0">
                <a:solidFill>
                  <a:srgbClr val="0000FF"/>
                </a:solidFill>
              </a:rPr>
              <a:t>learning rate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00FF"/>
                </a:solidFill>
              </a:rPr>
              <a:t>및 </a:t>
            </a:r>
            <a:r>
              <a:rPr lang="en-US" altLang="ko-KR" dirty="0" smtClean="0">
                <a:solidFill>
                  <a:srgbClr val="0000FF"/>
                </a:solidFill>
              </a:rPr>
              <a:t>iterations</a:t>
            </a:r>
            <a:r>
              <a:rPr lang="ko-KR" altLang="en-US" dirty="0" smtClean="0">
                <a:solidFill>
                  <a:srgbClr val="0000FF"/>
                </a:solidFill>
              </a:rPr>
              <a:t>를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수정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389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37124" cy="15885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검토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Gradient Descent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알고리즘 보완 결과 오히려 정확도 감소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83" y="3892705"/>
            <a:ext cx="5400675" cy="3695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8287" y="6294738"/>
            <a:ext cx="30889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HAP</a:t>
            </a:r>
            <a:r>
              <a:rPr lang="ko-KR" altLang="en-US" dirty="0">
                <a:solidFill>
                  <a:srgbClr val="FF0000"/>
                </a:solidFill>
              </a:rPr>
              <a:t>의 최적 좌표를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&lt;-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그대로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67.0296%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&lt;- </a:t>
            </a:r>
            <a:r>
              <a:rPr lang="ko-KR" altLang="en-US" dirty="0" smtClean="0">
                <a:solidFill>
                  <a:srgbClr val="FF0000"/>
                </a:solidFill>
              </a:rPr>
              <a:t>정수로</a:t>
            </a:r>
            <a:r>
              <a:rPr lang="en-US" altLang="ko-KR" dirty="0" smtClean="0">
                <a:solidFill>
                  <a:srgbClr val="FF0000"/>
                </a:solidFill>
              </a:rPr>
              <a:t>: 63.9207%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91751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37124" cy="719757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재설계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github.com/WannaBeSuperteur/2020/commit/36fdefb03ef98dcd51a3e3330ac10702f8ecad80#diff-7840fdf8f0bfd438b94458f4c92df87b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지정된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위치에 대해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최대가 되는 시간 할당 조합을 찾는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Gradient Descent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알고리즘 수정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시간 할당 조합을 나타내는 벡터의 각 원소를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1.0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대신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1.0e-9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만큼 증가시킨 값을 이용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테스트 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위치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테스트 출력값에 따른 결정값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정수로 조정하지 않음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논문 테스트 파일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(WPCN/WPCN_paper.py)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위치를 반올림하여 평가하는 모드 삭제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016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27259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재설계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지정된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위치에 대해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최대가 되는 시간 할당 조합을 찾는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Gradient Descent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알고리즘 수정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시간 할당 조합을 나타내는 벡터의 각 원소를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1.0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대신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1.0e-9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만큼 증가시킨 값을 이용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이에 따라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learning rate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 값 조정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59" y="4293221"/>
            <a:ext cx="7611249" cy="45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81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099" y="1567279"/>
            <a:ext cx="12028140" cy="4409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재설계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테스트 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위치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테스트 출력값에 따른 결정값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정수로 조정하지 않음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학습을 위한 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throughput map 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생성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방법은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위치를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(0, 0), (0, 1), …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등으로 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정수로 지정하는 방법을 그대로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사용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시간 할당 조합을 찾는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Gradient Descent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알고리즘만 수정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테스트 과정에서의 출력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throughput map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throughput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이 최대가 되는 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의 정수 좌표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이용하여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위치를 결정할 때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상하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좌우 픽셀의 값을 비교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하여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추가 이동하는 알고리즘 개발 예정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18" y="5746686"/>
            <a:ext cx="6063532" cy="32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79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462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Future Works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1056</cp:revision>
  <dcterms:modified xsi:type="dcterms:W3CDTF">2020-05-11T08:19:51Z</dcterms:modified>
</cp:coreProperties>
</file>