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85" r:id="rId12"/>
    <p:sldId id="308" r:id="rId13"/>
    <p:sldId id="374" r:id="rId14"/>
    <p:sldId id="344" r:id="rId15"/>
    <p:sldId id="386" r:id="rId16"/>
    <p:sldId id="367" r:id="rId17"/>
    <p:sldId id="370" r:id="rId18"/>
    <p:sldId id="353" r:id="rId19"/>
    <p:sldId id="313" r:id="rId20"/>
    <p:sldId id="387" r:id="rId21"/>
    <p:sldId id="314" r:id="rId22"/>
    <p:sldId id="378" r:id="rId23"/>
    <p:sldId id="384" r:id="rId24"/>
    <p:sldId id="347" r:id="rId25"/>
    <p:sldId id="383" r:id="rId26"/>
    <p:sldId id="346" r:id="rId27"/>
    <p:sldId id="315" r:id="rId28"/>
    <p:sldId id="317" r:id="rId29"/>
    <p:sldId id="388" r:id="rId30"/>
    <p:sldId id="316" r:id="rId31"/>
    <p:sldId id="382" r:id="rId32"/>
    <p:sldId id="319" r:id="rId33"/>
    <p:sldId id="321" r:id="rId34"/>
    <p:sldId id="352" r:id="rId35"/>
    <p:sldId id="379" r:id="rId36"/>
    <p:sldId id="348" r:id="rId37"/>
    <p:sldId id="359" r:id="rId38"/>
    <p:sldId id="325" r:id="rId39"/>
    <p:sldId id="349" r:id="rId40"/>
    <p:sldId id="326" r:id="rId41"/>
    <p:sldId id="380" r:id="rId42"/>
    <p:sldId id="350" r:id="rId43"/>
    <p:sldId id="340" r:id="rId44"/>
    <p:sldId id="338" r:id="rId45"/>
    <p:sldId id="341" r:id="rId46"/>
    <p:sldId id="351" r:id="rId47"/>
    <p:sldId id="337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81" r:id="rId57"/>
    <p:sldId id="327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47298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17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Unit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15534</TotalTime>
  <Words>3820</Words>
  <Application>Microsoft Office PowerPoint</Application>
  <PresentationFormat>Widescreen</PresentationFormat>
  <Paragraphs>597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In-Class Exercise 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512</cp:revision>
  <cp:lastPrinted>2016-09-20T02:34:45Z</cp:lastPrinted>
  <dcterms:created xsi:type="dcterms:W3CDTF">2015-03-22T11:15:32Z</dcterms:created>
  <dcterms:modified xsi:type="dcterms:W3CDTF">2020-08-29T15:15:59Z</dcterms:modified>
</cp:coreProperties>
</file>