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64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kg404@ny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Thursdays, 2-4pm</a:t>
            </a:r>
          </a:p>
          <a:p>
            <a:pPr lvl="1"/>
            <a:endParaRPr lang="en-US" dirty="0"/>
          </a:p>
          <a:p>
            <a:r>
              <a:rPr lang="de-DE" dirty="0"/>
              <a:t>Head TAs:  </a:t>
            </a:r>
          </a:p>
          <a:p>
            <a:pPr lvl="1"/>
            <a:r>
              <a:rPr lang="de-DE" dirty="0"/>
              <a:t>Juntao Chen </a:t>
            </a:r>
            <a:r>
              <a:rPr lang="de-DE" dirty="0">
                <a:hlinkClick r:id="rId3"/>
              </a:rPr>
              <a:t>jc6412@nyu.edu</a:t>
            </a:r>
            <a:endParaRPr lang="de-DE" dirty="0"/>
          </a:p>
          <a:p>
            <a:pPr lvl="1"/>
            <a:r>
              <a:rPr lang="de-DE" dirty="0"/>
              <a:t>Amirhossein Khalilian-Gourtani </a:t>
            </a:r>
            <a:r>
              <a:rPr lang="de-DE" dirty="0">
                <a:hlinkClick r:id="rId4"/>
              </a:rPr>
              <a:t>akg404@nyu.edu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1314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283</cp:revision>
  <cp:lastPrinted>2018-09-04T12:29:29Z</cp:lastPrinted>
  <dcterms:created xsi:type="dcterms:W3CDTF">2015-03-22T11:15:32Z</dcterms:created>
  <dcterms:modified xsi:type="dcterms:W3CDTF">2020-08-19T14:54:31Z</dcterms:modified>
</cp:coreProperties>
</file>