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406" r:id="rId34"/>
    <p:sldId id="383" r:id="rId35"/>
    <p:sldId id="396" r:id="rId36"/>
    <p:sldId id="394" r:id="rId37"/>
    <p:sldId id="395" r:id="rId38"/>
    <p:sldId id="397" r:id="rId39"/>
    <p:sldId id="398" r:id="rId40"/>
    <p:sldId id="399" r:id="rId41"/>
    <p:sldId id="400" r:id="rId42"/>
    <p:sldId id="401" r:id="rId43"/>
    <p:sldId id="370" r:id="rId44"/>
    <p:sldId id="402" r:id="rId45"/>
    <p:sldId id="425" r:id="rId46"/>
    <p:sldId id="346" r:id="rId47"/>
    <p:sldId id="347" r:id="rId48"/>
    <p:sldId id="354" r:id="rId49"/>
    <p:sldId id="348" r:id="rId50"/>
    <p:sldId id="410" r:id="rId51"/>
    <p:sldId id="355" r:id="rId52"/>
    <p:sldId id="356" r:id="rId53"/>
    <p:sldId id="357" r:id="rId54"/>
    <p:sldId id="411" r:id="rId55"/>
    <p:sldId id="373" r:id="rId56"/>
    <p:sldId id="412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4606" autoAdjust="0"/>
  </p:normalViewPr>
  <p:slideViewPr>
    <p:cSldViewPr snapToGrid="0">
      <p:cViewPr varScale="1">
        <p:scale>
          <a:sx n="96" d="100"/>
          <a:sy n="96" d="100"/>
        </p:scale>
        <p:origin x="20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Low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3370</TotalTime>
  <Words>4078</Words>
  <Application>Microsoft Office PowerPoint</Application>
  <PresentationFormat>Widescreen</PresentationFormat>
  <Paragraphs>601</Paragraphs>
  <Slides>56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568</cp:revision>
  <cp:lastPrinted>2016-10-02T00:25:03Z</cp:lastPrinted>
  <dcterms:created xsi:type="dcterms:W3CDTF">2015-03-22T11:15:32Z</dcterms:created>
  <dcterms:modified xsi:type="dcterms:W3CDTF">2020-09-06T21:12:56Z</dcterms:modified>
</cp:coreProperties>
</file>