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1" r:id="rId10"/>
    <p:sldId id="266" r:id="rId11"/>
    <p:sldId id="263" r:id="rId12"/>
    <p:sldId id="272" r:id="rId13"/>
    <p:sldId id="269" r:id="rId14"/>
    <p:sldId id="267" r:id="rId15"/>
    <p:sldId id="268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.git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wx312@nyu.edu" TargetMode="External"/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35%, Final 35%, Labs / HW 30%</a:t>
            </a:r>
          </a:p>
          <a:p>
            <a:pPr lvl="1"/>
            <a:r>
              <a:rPr lang="en-US" dirty="0"/>
              <a:t>Optional project:  Up to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Open book but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Optional 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https://github.com/sdrangan/introml/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FF11A-84C6-4495-B4E1-0F41D758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7" y="1539277"/>
            <a:ext cx="4884057" cy="46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86" y="303993"/>
            <a:ext cx="47910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3.7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https://github.com/sdrangan/introml.git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 MetroTech Center 9.104</a:t>
            </a:r>
          </a:p>
          <a:p>
            <a:pPr lvl="1"/>
            <a:endParaRPr lang="en-US" dirty="0"/>
          </a:p>
          <a:p>
            <a:r>
              <a:rPr lang="de-DE" dirty="0"/>
              <a:t>Head TA:  </a:t>
            </a:r>
          </a:p>
          <a:p>
            <a:pPr lvl="1"/>
            <a:r>
              <a:rPr lang="de-DE" dirty="0"/>
              <a:t>William Xia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wx312@nyu.edu</a:t>
            </a:r>
            <a:endParaRPr lang="de-DE" dirty="0"/>
          </a:p>
          <a:p>
            <a:pPr lvl="1"/>
            <a:r>
              <a:rPr lang="de-DE" dirty="0"/>
              <a:t>Ask for all questions regarding homeworks and labs</a:t>
            </a:r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1:  25%, Midterm 2: 25%, Labs, HW: 25%, Final project: 25%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</a:t>
            </a:r>
          </a:p>
          <a:p>
            <a:pPr lvl="1"/>
            <a:r>
              <a:rPr lang="en-US" dirty="0"/>
              <a:t>Each over approx. 3-4 weeks of material</a:t>
            </a:r>
          </a:p>
          <a:p>
            <a:pPr lvl="1"/>
            <a:r>
              <a:rPr lang="en-US" dirty="0"/>
              <a:t>Closed book with cheat sheet.  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3896</TotalTime>
  <Words>1297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Undergraduate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285</cp:revision>
  <cp:lastPrinted>2018-09-04T12:29:29Z</cp:lastPrinted>
  <dcterms:created xsi:type="dcterms:W3CDTF">2015-03-22T11:15:32Z</dcterms:created>
  <dcterms:modified xsi:type="dcterms:W3CDTF">2020-08-24T14:36:13Z</dcterms:modified>
</cp:coreProperties>
</file>