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275" r:id="rId3"/>
    <p:sldId id="406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32" r:id="rId18"/>
    <p:sldId id="400" r:id="rId19"/>
    <p:sldId id="402" r:id="rId20"/>
    <p:sldId id="404" r:id="rId21"/>
    <p:sldId id="265" r:id="rId22"/>
    <p:sldId id="403" r:id="rId23"/>
    <p:sldId id="411" r:id="rId24"/>
    <p:sldId id="433" r:id="rId25"/>
    <p:sldId id="364" r:id="rId26"/>
    <p:sldId id="363" r:id="rId27"/>
    <p:sldId id="365" r:id="rId28"/>
    <p:sldId id="395" r:id="rId29"/>
    <p:sldId id="366" r:id="rId30"/>
    <p:sldId id="367" r:id="rId31"/>
    <p:sldId id="377" r:id="rId32"/>
    <p:sldId id="378" r:id="rId33"/>
    <p:sldId id="379" r:id="rId34"/>
    <p:sldId id="380" r:id="rId35"/>
    <p:sldId id="369" r:id="rId36"/>
    <p:sldId id="368" r:id="rId37"/>
    <p:sldId id="370" r:id="rId38"/>
    <p:sldId id="371" r:id="rId39"/>
    <p:sldId id="372" r:id="rId40"/>
    <p:sldId id="393" r:id="rId41"/>
    <p:sldId id="415" r:id="rId42"/>
    <p:sldId id="386" r:id="rId43"/>
    <p:sldId id="373" r:id="rId44"/>
    <p:sldId id="374" r:id="rId45"/>
    <p:sldId id="385" r:id="rId46"/>
    <p:sldId id="416" r:id="rId47"/>
    <p:sldId id="381" r:id="rId48"/>
    <p:sldId id="382" r:id="rId49"/>
    <p:sldId id="396" r:id="rId50"/>
    <p:sldId id="384" r:id="rId51"/>
    <p:sldId id="383" r:id="rId52"/>
    <p:sldId id="388" r:id="rId53"/>
    <p:sldId id="390" r:id="rId54"/>
    <p:sldId id="391" r:id="rId55"/>
    <p:sldId id="392" r:id="rId56"/>
    <p:sldId id="397" r:id="rId57"/>
    <p:sldId id="398" r:id="rId58"/>
    <p:sldId id="417" r:id="rId59"/>
    <p:sldId id="418" r:id="rId60"/>
    <p:sldId id="412" r:id="rId6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9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But,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But, there is some issue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Are they really distinct?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Not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Problem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45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few features are likely relevant</a:t>
                </a:r>
              </a:p>
              <a:p>
                <a:r>
                  <a:rPr lang="en-US" dirty="0"/>
                  <a:t>This means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Problem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23624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Problem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30523</TotalTime>
  <Words>3766</Words>
  <Application>Microsoft Office PowerPoint</Application>
  <PresentationFormat>Widescreen</PresentationFormat>
  <Paragraphs>580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518</cp:revision>
  <cp:lastPrinted>2017-09-12T01:33:25Z</cp:lastPrinted>
  <dcterms:created xsi:type="dcterms:W3CDTF">2015-03-22T11:15:32Z</dcterms:created>
  <dcterms:modified xsi:type="dcterms:W3CDTF">2020-09-14T00:47:28Z</dcterms:modified>
</cp:coreProperties>
</file>