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32" r:id="rId14"/>
    <p:sldId id="477" r:id="rId15"/>
    <p:sldId id="478" r:id="rId16"/>
    <p:sldId id="479" r:id="rId17"/>
    <p:sldId id="480" r:id="rId18"/>
    <p:sldId id="481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68" r:id="rId36"/>
    <p:sldId id="445" r:id="rId37"/>
    <p:sldId id="471" r:id="rId38"/>
    <p:sldId id="474" r:id="rId39"/>
    <p:sldId id="475" r:id="rId40"/>
    <p:sldId id="443" r:id="rId41"/>
    <p:sldId id="444" r:id="rId42"/>
    <p:sldId id="467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  <p:sldId id="466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9" r:id="rId6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6BE74-29AE-4C4F-AEE7-D7D7BA86320C}"/>
              </a:ext>
            </a:extLst>
          </p:cNvPr>
          <p:cNvSpPr/>
          <p:nvPr/>
        </p:nvSpPr>
        <p:spPr>
          <a:xfrm>
            <a:off x="7853135" y="231444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0A85C-08D9-4A0E-B4DB-1C846F6BD6F0}"/>
              </a:ext>
            </a:extLst>
          </p:cNvPr>
          <p:cNvSpPr/>
          <p:nvPr/>
        </p:nvSpPr>
        <p:spPr>
          <a:xfrm>
            <a:off x="9187147" y="223986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360DE-82A1-4129-B896-D3FE2381F53F}"/>
              </a:ext>
            </a:extLst>
          </p:cNvPr>
          <p:cNvSpPr/>
          <p:nvPr/>
        </p:nvSpPr>
        <p:spPr>
          <a:xfrm>
            <a:off x="10468109" y="271138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7B0E2-DD18-4BDF-AF2A-877EE0A6493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8149527" y="2388057"/>
            <a:ext cx="1037620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6E86C-D169-4654-9E04-5140C6DE32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483539" y="2388057"/>
            <a:ext cx="984570" cy="4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/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/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/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16BD54-AEAF-4160-B9EF-CF50A6A5ABC4}"/>
              </a:ext>
            </a:extLst>
          </p:cNvPr>
          <p:cNvSpPr/>
          <p:nvPr/>
        </p:nvSpPr>
        <p:spPr>
          <a:xfrm>
            <a:off x="7861792" y="334471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/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DB9DC5F-2F3B-460C-98F8-9FE80B0DE6E9}"/>
              </a:ext>
            </a:extLst>
          </p:cNvPr>
          <p:cNvSpPr/>
          <p:nvPr/>
        </p:nvSpPr>
        <p:spPr>
          <a:xfrm>
            <a:off x="9225234" y="3429000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52E5A8-E2CF-44AC-BCE5-FC1FC2F62026}"/>
              </a:ext>
            </a:extLst>
          </p:cNvPr>
          <p:cNvSpPr/>
          <p:nvPr/>
        </p:nvSpPr>
        <p:spPr>
          <a:xfrm>
            <a:off x="7853135" y="2719526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F8AF3-DED3-4509-A426-574F85BC7AD1}"/>
              </a:ext>
            </a:extLst>
          </p:cNvPr>
          <p:cNvSpPr/>
          <p:nvPr/>
        </p:nvSpPr>
        <p:spPr>
          <a:xfrm>
            <a:off x="9195804" y="262082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/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FCFEE-6EA1-4E7A-B0EA-4DCBF84D25B8}"/>
              </a:ext>
            </a:extLst>
          </p:cNvPr>
          <p:cNvCxnSpPr>
            <a:stCxn id="17" idx="6"/>
          </p:cNvCxnSpPr>
          <p:nvPr/>
        </p:nvCxnSpPr>
        <p:spPr>
          <a:xfrm flipV="1">
            <a:off x="8149527" y="2425351"/>
            <a:ext cx="1037620" cy="4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B8CF4-45C3-4111-9AF7-B98EB8AA1B00}"/>
              </a:ext>
            </a:extLst>
          </p:cNvPr>
          <p:cNvCxnSpPr>
            <a:stCxn id="13" idx="6"/>
          </p:cNvCxnSpPr>
          <p:nvPr/>
        </p:nvCxnSpPr>
        <p:spPr>
          <a:xfrm flipV="1">
            <a:off x="8158184" y="2399318"/>
            <a:ext cx="1037620" cy="10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46FF-CAEA-41BD-B8F2-DB2822F441D5}"/>
              </a:ext>
            </a:extLst>
          </p:cNvPr>
          <p:cNvCxnSpPr>
            <a:endCxn id="18" idx="2"/>
          </p:cNvCxnSpPr>
          <p:nvPr/>
        </p:nvCxnSpPr>
        <p:spPr>
          <a:xfrm>
            <a:off x="8177628" y="2484137"/>
            <a:ext cx="1018176" cy="2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84ABA-24D1-46D1-A20E-7B511734C328}"/>
              </a:ext>
            </a:extLst>
          </p:cNvPr>
          <p:cNvCxnSpPr>
            <a:stCxn id="5" idx="6"/>
          </p:cNvCxnSpPr>
          <p:nvPr/>
        </p:nvCxnSpPr>
        <p:spPr>
          <a:xfrm>
            <a:off x="8149527" y="2462645"/>
            <a:ext cx="1103796" cy="11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B2C71-E6CE-4BD9-BEAA-4F1E6D01FB3E}"/>
              </a:ext>
            </a:extLst>
          </p:cNvPr>
          <p:cNvCxnSpPr>
            <a:stCxn id="13" idx="6"/>
          </p:cNvCxnSpPr>
          <p:nvPr/>
        </p:nvCxnSpPr>
        <p:spPr>
          <a:xfrm>
            <a:off x="8158184" y="3492915"/>
            <a:ext cx="1095139" cy="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2965B-4F18-415F-92DE-43AAC423EFA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8149527" y="2769020"/>
            <a:ext cx="1046277" cy="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FA0F01-0080-4BE3-ABFA-594604208B6C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9492196" y="2769020"/>
            <a:ext cx="975913" cy="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BC4D92-BD6F-4D3E-AAD4-7F1EADE7E44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 flipV="1">
            <a:off x="9521626" y="2859577"/>
            <a:ext cx="946483" cy="7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/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/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given data,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use multi-variable chain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Using summation rule: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13" b="-8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CF7A8-1B7E-4DDF-887F-91E3316D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64" y="1618210"/>
            <a:ext cx="3659085" cy="34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5994-F1DC-46BD-9C6A-94914D68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69" y="1539277"/>
            <a:ext cx="4133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DF396-FEC8-40A7-AEBA-EA5965C9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56725"/>
            <a:ext cx="6229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5165</TotalTime>
  <Words>3156</Words>
  <Application>Microsoft Office PowerPoint</Application>
  <PresentationFormat>Widescreen</PresentationFormat>
  <Paragraphs>495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Example 2:  Gradients with Sums</vt:lpstr>
      <vt:lpstr>Gradients with Sums</vt:lpstr>
      <vt:lpstr>Chain Rule</vt:lpstr>
      <vt:lpstr>Multi-Variable Chain Rule</vt:lpstr>
      <vt:lpstr>Example 3:  Loss Function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574</cp:revision>
  <cp:lastPrinted>2018-03-04T16:35:01Z</cp:lastPrinted>
  <dcterms:created xsi:type="dcterms:W3CDTF">2015-03-22T11:15:32Z</dcterms:created>
  <dcterms:modified xsi:type="dcterms:W3CDTF">2020-10-02T16:44:36Z</dcterms:modified>
</cp:coreProperties>
</file>