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406" r:id="rId14"/>
    <p:sldId id="419" r:id="rId15"/>
    <p:sldId id="400" r:id="rId16"/>
    <p:sldId id="802" r:id="rId17"/>
    <p:sldId id="272" r:id="rId18"/>
    <p:sldId id="411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s515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Also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R2020B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</a:t>
            </a:r>
            <a:r>
              <a:rPr lang="en-US" dirty="0" err="1"/>
              <a:t>Pyhton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25% Homework (including MATLAB exercises)</a:t>
            </a:r>
          </a:p>
          <a:p>
            <a:pPr lvl="1"/>
            <a:r>
              <a:rPr lang="en-US" dirty="0"/>
              <a:t>25% Midterm 1, 25% Midterm 2</a:t>
            </a:r>
          </a:p>
          <a:p>
            <a:pPr lvl="1"/>
            <a:r>
              <a:rPr lang="en-US" dirty="0"/>
              <a:t>25% Project</a:t>
            </a:r>
          </a:p>
          <a:p>
            <a:endParaRPr lang="en-US" dirty="0"/>
          </a:p>
          <a:p>
            <a:r>
              <a:rPr lang="en-US" dirty="0"/>
              <a:t>Exams:  Midterms will be given remotely</a:t>
            </a:r>
          </a:p>
          <a:p>
            <a:pPr lvl="1"/>
            <a:r>
              <a:rPr lang="en-US" dirty="0"/>
              <a:t>Take home.  Approximately one day to complete.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187-A211-48E8-9B5C-1573F34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2070-77DB-460F-A8B8-8DA935A0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two</a:t>
            </a:r>
          </a:p>
          <a:p>
            <a:r>
              <a:rPr lang="en-US" dirty="0"/>
              <a:t>Any topic of your interest in the area of wireless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Does not need to be original research.  </a:t>
            </a:r>
          </a:p>
          <a:p>
            <a:pPr lvl="1"/>
            <a:r>
              <a:rPr lang="en-US" dirty="0"/>
              <a:t>Can be a solid implementation of something standard with a comprehensive evaluation.</a:t>
            </a:r>
          </a:p>
          <a:p>
            <a:r>
              <a:rPr lang="en-US" dirty="0"/>
              <a:t>Should involve some extensive simulation</a:t>
            </a:r>
          </a:p>
          <a:p>
            <a:pPr lvl="1"/>
            <a:r>
              <a:rPr lang="en-US" dirty="0"/>
              <a:t>You need a comprehensive simulation of at least one component</a:t>
            </a:r>
          </a:p>
          <a:p>
            <a:pPr lvl="1"/>
            <a:r>
              <a:rPr lang="en-US" dirty="0"/>
              <a:t>Better yet, some experimental component</a:t>
            </a:r>
          </a:p>
          <a:p>
            <a:pPr lvl="1"/>
            <a:r>
              <a:rPr lang="en-US" dirty="0"/>
              <a:t>Code will be graded for quality</a:t>
            </a:r>
          </a:p>
          <a:p>
            <a:r>
              <a:rPr lang="en-US" dirty="0"/>
              <a:t>Will give presentation in  final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629F-AFA4-4777-93DC-67F2D10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What were you trying to achieve?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and Design</a:t>
            </a:r>
            <a:endParaRPr lang="en-US" dirty="0"/>
          </a:p>
          <a:p>
            <a:pPr lvl="1"/>
            <a:r>
              <a:rPr lang="en-US" dirty="0"/>
              <a:t>Does your approach properly solve your problem?  Is the design logical?  Is the design robust?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How did you evaluate the approach?  Were the metrics correct?  What were the test assumptions?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Did the software work?  Was it well-structured, commented.  How modular is it?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Resources for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endParaRPr lang="en-US" dirty="0"/>
          </a:p>
          <a:p>
            <a:r>
              <a:rPr lang="en-US" dirty="0"/>
              <a:t>Many great resources:</a:t>
            </a:r>
          </a:p>
          <a:p>
            <a:pPr lvl="1"/>
            <a:r>
              <a:rPr lang="en-US" dirty="0"/>
              <a:t>MATLAB 5G toolbox</a:t>
            </a:r>
          </a:p>
          <a:p>
            <a:pPr lvl="1"/>
            <a:r>
              <a:rPr lang="en-US" dirty="0"/>
              <a:t>MATLAB HDL generator</a:t>
            </a:r>
          </a:p>
          <a:p>
            <a:pPr lvl="1"/>
            <a:r>
              <a:rPr lang="en-US" dirty="0"/>
              <a:t>Orbit testbed in Rutgers</a:t>
            </a:r>
          </a:p>
          <a:p>
            <a:pPr lvl="1"/>
            <a:r>
              <a:rPr lang="en-US" dirty="0"/>
              <a:t>ADAM Pluto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Hours:  Mondays  11am-12pm</a:t>
            </a:r>
          </a:p>
          <a:p>
            <a:r>
              <a:rPr lang="de-DE" dirty="0"/>
              <a:t>TA: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Syed Hashim Ali Shah,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shs515@nyu.edu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Online lectures:  All lectures will be made available on YouTube.</a:t>
            </a:r>
          </a:p>
          <a:p>
            <a:pPr lvl="1"/>
            <a:r>
              <a:rPr lang="de-DE" dirty="0"/>
              <a:t>Listen to these whenever you like</a:t>
            </a:r>
          </a:p>
          <a:p>
            <a:r>
              <a:rPr lang="de-DE" dirty="0"/>
              <a:t>Zoom class time:  Tuesday 2 to 4:30pm</a:t>
            </a:r>
          </a:p>
          <a:p>
            <a:pPr lvl="1"/>
            <a:r>
              <a:rPr lang="de-DE" dirty="0"/>
              <a:t>Go over problems and labs</a:t>
            </a:r>
          </a:p>
          <a:p>
            <a:pPr lvl="1"/>
            <a:r>
              <a:rPr lang="de-DE" dirty="0"/>
              <a:t>Attendance is optional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1795</TotalTime>
  <Words>1011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MATLAB</vt:lpstr>
      <vt:lpstr>MATLAB Live Editor</vt:lpstr>
      <vt:lpstr>Grading</vt:lpstr>
      <vt:lpstr>Project</vt:lpstr>
      <vt:lpstr>Project Grading </vt:lpstr>
      <vt:lpstr>Many Resources for Your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325</cp:revision>
  <cp:lastPrinted>2018-09-04T12:29:29Z</cp:lastPrinted>
  <dcterms:created xsi:type="dcterms:W3CDTF">2015-03-22T11:15:32Z</dcterms:created>
  <dcterms:modified xsi:type="dcterms:W3CDTF">2021-02-02T04:56:53Z</dcterms:modified>
</cp:coreProperties>
</file>