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EBBE-5320-4998-AFCA-122CEC97326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032DFE17-9944-464B-B9E3-636EB857334F}"/>
              </a:ext>
            </a:extLst>
          </p:cNvPr>
          <p:cNvSpPr/>
          <p:nvPr/>
        </p:nvSpPr>
        <p:spPr>
          <a:xfrm rot="5400000">
            <a:off x="-318021" y="3517218"/>
            <a:ext cx="2575108" cy="1033544"/>
          </a:xfrm>
          <a:prstGeom prst="rect">
            <a:avLst/>
          </a:prstGeom>
          <a:solidFill>
            <a:srgbClr val="595959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0" y="1687"/>
            <a:ext cx="12192000" cy="1385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Living</a:t>
            </a:r>
            <a:r>
              <a:rPr kumimoji="0" lang="en-US" sz="3200" b="1" i="0" u="none" strike="noStrike" kern="1200" cap="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after graduation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</a:rPr>
              <a:t>Choices….choices…choices……..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4" name="Can 143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572375" y="2902692"/>
            <a:ext cx="798295" cy="514790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REALTOR.COM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494236" y="3434548"/>
            <a:ext cx="915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 smtClean="0">
                <a:solidFill>
                  <a:srgbClr val="FFFF00"/>
                </a:solidFill>
                <a:latin typeface="Arial" panose="020B0604020202020204"/>
              </a:rPr>
              <a:t>HOUSING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389323" y="2452964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SOURCE DATA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2AA8D21A-7BE1-9049-B6DA-968B46AAE098}"/>
              </a:ext>
            </a:extLst>
          </p:cNvPr>
          <p:cNvGrpSpPr/>
          <p:nvPr/>
        </p:nvGrpSpPr>
        <p:grpSpPr>
          <a:xfrm>
            <a:off x="1065861" y="5626059"/>
            <a:ext cx="184514" cy="311237"/>
            <a:chOff x="5930855" y="-329385"/>
            <a:chExt cx="184514" cy="311237"/>
          </a:xfrm>
        </p:grpSpPr>
        <p:sp>
          <p:nvSpPr>
            <p:cNvPr id="191" name="Triangle 251">
              <a:extLst>
                <a:ext uri="{FF2B5EF4-FFF2-40B4-BE49-F238E27FC236}">
                  <a16:creationId xmlns:a16="http://schemas.microsoft.com/office/drawing/2014/main" xmlns="" id="{F0BF1712-3208-584D-AB00-C247AFCD66ED}"/>
                </a:ext>
              </a:extLst>
            </p:cNvPr>
            <p:cNvSpPr/>
            <p:nvPr/>
          </p:nvSpPr>
          <p:spPr>
            <a:xfrm rot="10632072">
              <a:off x="5944808" y="-219316"/>
              <a:ext cx="170561" cy="201168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5ED9066D-0796-5F41-87F5-F0789946B787}"/>
                </a:ext>
              </a:extLst>
            </p:cNvPr>
            <p:cNvSpPr/>
            <p:nvPr/>
          </p:nvSpPr>
          <p:spPr>
            <a:xfrm>
              <a:off x="5930855" y="-329385"/>
              <a:ext cx="170561" cy="10340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10" name="Can 209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561271" y="4436679"/>
            <a:ext cx="798295" cy="393339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F2F2F2"/>
                </a:solidFill>
                <a:latin typeface="Arial" panose="020B0604020202020204"/>
              </a:rPr>
              <a:t>GOOGLE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513725" y="4155332"/>
            <a:ext cx="915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 smtClean="0">
                <a:solidFill>
                  <a:srgbClr val="FFFF00"/>
                </a:solidFill>
                <a:latin typeface="Arial" panose="020B0604020202020204"/>
              </a:rPr>
              <a:t>JOBS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12" name="Can 211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566933" y="3765481"/>
            <a:ext cx="798295" cy="393339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F2F2F2"/>
                </a:solidFill>
                <a:latin typeface="Arial" panose="020B0604020202020204"/>
              </a:rPr>
              <a:t>DICE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.COM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506015" y="4904928"/>
            <a:ext cx="91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 smtClean="0">
                <a:solidFill>
                  <a:srgbClr val="FFFF00"/>
                </a:solidFill>
                <a:latin typeface="Arial" panose="020B0604020202020204"/>
              </a:rPr>
              <a:t>RECREATION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cxnSp>
        <p:nvCxnSpPr>
          <p:cNvPr id="215" name="Elbow Connector 214"/>
          <p:cNvCxnSpPr/>
          <p:nvPr/>
        </p:nvCxnSpPr>
        <p:spPr>
          <a:xfrm>
            <a:off x="1502006" y="3180876"/>
            <a:ext cx="1003905" cy="7733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396457" y="3944557"/>
            <a:ext cx="1109454" cy="148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5400000" flipH="1" flipV="1">
            <a:off x="1377495" y="4022397"/>
            <a:ext cx="690613" cy="586963"/>
          </a:xfrm>
          <a:prstGeom prst="bentConnector3">
            <a:avLst>
              <a:gd name="adj1" fmla="val -13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5E6E0E34-4B08-1B41-A9A3-FCC264FB1AC1}"/>
              </a:ext>
            </a:extLst>
          </p:cNvPr>
          <p:cNvGrpSpPr/>
          <p:nvPr/>
        </p:nvGrpSpPr>
        <p:grpSpPr>
          <a:xfrm>
            <a:off x="2462864" y="3634603"/>
            <a:ext cx="756879" cy="590297"/>
            <a:chOff x="5903887" y="5837808"/>
            <a:chExt cx="1503517" cy="59029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4603F42-00FA-A64A-B730-EF7F8361F8A3}"/>
                </a:ext>
              </a:extLst>
            </p:cNvPr>
            <p:cNvSpPr/>
            <p:nvPr/>
          </p:nvSpPr>
          <p:spPr>
            <a:xfrm rot="5400000">
              <a:off x="6342321" y="5516076"/>
              <a:ext cx="590297" cy="1233762"/>
            </a:xfrm>
            <a:prstGeom prst="rect">
              <a:avLst/>
            </a:prstGeom>
            <a:solidFill>
              <a:srgbClr val="47A253"/>
            </a:solidFill>
            <a:ln w="19050" cap="flat" cmpd="sng" algn="ctr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B36CBBE0-3D01-1D41-94B2-F3CFF5628A0D}"/>
                </a:ext>
              </a:extLst>
            </p:cNvPr>
            <p:cNvSpPr txBox="1"/>
            <p:nvPr/>
          </p:nvSpPr>
          <p:spPr>
            <a:xfrm>
              <a:off x="5903887" y="5948291"/>
              <a:ext cx="150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</a:rPr>
                <a:t>CSV FILES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20" y="4522576"/>
            <a:ext cx="3476260" cy="7760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5" name="Elbow Connector 4"/>
          <p:cNvCxnSpPr/>
          <p:nvPr/>
        </p:nvCxnSpPr>
        <p:spPr>
          <a:xfrm>
            <a:off x="3115843" y="3960740"/>
            <a:ext cx="974377" cy="940017"/>
          </a:xfrm>
          <a:prstGeom prst="bentConnector3">
            <a:avLst>
              <a:gd name="adj1" fmla="val 257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3092817" y="3336257"/>
            <a:ext cx="901276" cy="364369"/>
          </a:xfrm>
          <a:prstGeom prst="bentConnector3">
            <a:avLst>
              <a:gd name="adj1" fmla="val 10236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13" y="2668083"/>
            <a:ext cx="1354344" cy="720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cxnSp>
        <p:nvCxnSpPr>
          <p:cNvPr id="128" name="Elbow Connector 127"/>
          <p:cNvCxnSpPr/>
          <p:nvPr/>
        </p:nvCxnSpPr>
        <p:spPr>
          <a:xfrm>
            <a:off x="7570749" y="3057971"/>
            <a:ext cx="1130799" cy="9012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4984957" y="3028475"/>
            <a:ext cx="82590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65" y="2668083"/>
            <a:ext cx="1759884" cy="749399"/>
          </a:xfrm>
          <a:prstGeom prst="rect">
            <a:avLst/>
          </a:prstGeom>
        </p:spPr>
      </p:pic>
      <p:cxnSp>
        <p:nvCxnSpPr>
          <p:cNvPr id="134" name="Elbow Connector 133"/>
          <p:cNvCxnSpPr/>
          <p:nvPr/>
        </p:nvCxnSpPr>
        <p:spPr>
          <a:xfrm rot="5400000" flipH="1" flipV="1">
            <a:off x="7378565" y="4147347"/>
            <a:ext cx="945497" cy="569669"/>
          </a:xfrm>
          <a:prstGeom prst="bentConnector3">
            <a:avLst>
              <a:gd name="adj1" fmla="val 8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080" y="2891859"/>
            <a:ext cx="2934643" cy="26338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72EDEB41-AA1B-FA49-87AF-7FDF0C72C66B}"/>
              </a:ext>
            </a:extLst>
          </p:cNvPr>
          <p:cNvSpPr/>
          <p:nvPr/>
        </p:nvSpPr>
        <p:spPr>
          <a:xfrm>
            <a:off x="892124" y="2238222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F9C91A40-D25D-824A-937C-072181E57607}"/>
              </a:ext>
            </a:extLst>
          </p:cNvPr>
          <p:cNvSpPr/>
          <p:nvPr/>
        </p:nvSpPr>
        <p:spPr>
          <a:xfrm>
            <a:off x="2728513" y="3201612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BCEC09EB-D9B1-AF47-81F3-83D2D9701E96}"/>
              </a:ext>
            </a:extLst>
          </p:cNvPr>
          <p:cNvSpPr/>
          <p:nvPr/>
        </p:nvSpPr>
        <p:spPr>
          <a:xfrm>
            <a:off x="4216345" y="2428523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6481212" y="2424192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6111592" y="4315878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10030520" y="2447369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2144976" y="3384492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DATA PREP.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9498262" y="2630249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DATA PREP.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4984957" y="2095472"/>
            <a:ext cx="1470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DEVELOPMENT.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9849" y="2377104"/>
            <a:ext cx="9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--WIP</a:t>
            </a:r>
            <a:r>
              <a:rPr lang="en-US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042926" y="2362984"/>
            <a:ext cx="9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--WIP</a:t>
            </a:r>
            <a:r>
              <a:rPr lang="en-US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655635" y="3987150"/>
            <a:ext cx="9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--WIP</a:t>
            </a:r>
            <a:r>
              <a:rPr lang="en-US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Satyanand Madakshira</dc:creator>
  <cp:lastModifiedBy>Satyanand Madakshira</cp:lastModifiedBy>
  <cp:revision>7</cp:revision>
  <dcterms:created xsi:type="dcterms:W3CDTF">2018-03-24T16:57:10Z</dcterms:created>
  <dcterms:modified xsi:type="dcterms:W3CDTF">2018-03-24T17:35:40Z</dcterms:modified>
</cp:coreProperties>
</file>