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84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CDD144-CBD6-4DAE-B8CF-CA51D696295D}" type="doc">
      <dgm:prSet loTypeId="urn:microsoft.com/office/officeart/2005/8/layout/matrix3" loCatId="matrix" qsTypeId="urn:microsoft.com/office/officeart/2005/8/quickstyle/3d2" qsCatId="3D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FB2A52A-7645-4462-A007-80712FD9052E}">
      <dgm:prSet phldrT="[Text]"/>
      <dgm:spPr/>
      <dgm:t>
        <a:bodyPr/>
        <a:lstStyle/>
        <a:p>
          <a:r>
            <a:rPr lang="en-US" dirty="0" err="1" smtClean="0"/>
            <a:t>Sharal</a:t>
          </a:r>
          <a:r>
            <a:rPr lang="en-US" dirty="0" smtClean="0"/>
            <a:t> Stanley</a:t>
          </a:r>
          <a:endParaRPr lang="en-US" dirty="0"/>
        </a:p>
      </dgm:t>
    </dgm:pt>
    <dgm:pt modelId="{05FF2C49-63A8-414C-90EA-05E789C1F8E2}" type="parTrans" cxnId="{954DE989-AEEF-4760-A446-B11AB09D18D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472D055-4F6A-459C-9511-FB3493C20CF2}" type="sibTrans" cxnId="{954DE989-AEEF-4760-A446-B11AB09D18D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1EAC0DD-DAA7-46EB-938C-541523F64993}">
      <dgm:prSet phldrT="[Text]"/>
      <dgm:spPr/>
      <dgm:t>
        <a:bodyPr/>
        <a:lstStyle/>
        <a:p>
          <a:r>
            <a:rPr lang="en-US" dirty="0" smtClean="0"/>
            <a:t>Jessie </a:t>
          </a:r>
          <a:r>
            <a:rPr lang="en-US" dirty="0" err="1" smtClean="0"/>
            <a:t>Luk</a:t>
          </a:r>
          <a:endParaRPr lang="en-US" dirty="0"/>
        </a:p>
      </dgm:t>
    </dgm:pt>
    <dgm:pt modelId="{E1DA3F65-7BC5-4B7C-8A47-F5BF0172F445}" type="parTrans" cxnId="{5BAB6B55-F3F2-429A-8310-903F98C3CB8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098C1B5-466E-4D0B-8AE6-B3A33F26B5E6}" type="sibTrans" cxnId="{5BAB6B55-F3F2-429A-8310-903F98C3CB8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51434D2-571E-4104-8577-C9B4423F8FDF}">
      <dgm:prSet phldrT="[Text]"/>
      <dgm:spPr/>
      <dgm:t>
        <a:bodyPr/>
        <a:lstStyle/>
        <a:p>
          <a:r>
            <a:rPr lang="en-US" smtClean="0"/>
            <a:t>Ronald Martis</a:t>
          </a:r>
          <a:endParaRPr lang="en-US" dirty="0"/>
        </a:p>
      </dgm:t>
    </dgm:pt>
    <dgm:pt modelId="{093B0C0D-79C6-463C-B826-A86AD15FADA4}" type="parTrans" cxnId="{BF57A6C9-929C-45C7-BB59-E5FC02279A4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8D3FC9A-14FE-48F5-9F2F-7084F1919FD9}" type="sibTrans" cxnId="{BF57A6C9-929C-45C7-BB59-E5FC02279A4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4849B43-E138-43DE-B8A7-8C9926E7E471}">
      <dgm:prSet phldrT="[Text]"/>
      <dgm:spPr/>
      <dgm:t>
        <a:bodyPr/>
        <a:lstStyle/>
        <a:p>
          <a:r>
            <a:rPr lang="en-US" dirty="0" smtClean="0">
              <a:solidFill>
                <a:schemeClr val="bg2">
                  <a:lumMod val="50000"/>
                </a:schemeClr>
              </a:solidFill>
            </a:rPr>
            <a:t>Satya Madakshira</a:t>
          </a:r>
          <a:endParaRPr lang="en-US" dirty="0">
            <a:solidFill>
              <a:schemeClr val="bg2">
                <a:lumMod val="50000"/>
              </a:schemeClr>
            </a:solidFill>
          </a:endParaRPr>
        </a:p>
      </dgm:t>
    </dgm:pt>
    <dgm:pt modelId="{C6842C1B-8AD9-41CD-8C49-57EAC36274D6}" type="parTrans" cxnId="{207E2C55-59AA-4D8B-905A-EE5695DFE46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A0C2486-EF9C-4D22-AC3C-03C260871371}" type="sibTrans" cxnId="{207E2C55-59AA-4D8B-905A-EE5695DFE46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88583CA-8E3F-4B15-A05C-FDCB9649CF88}" type="pres">
      <dgm:prSet presAssocID="{ECCDD144-CBD6-4DAE-B8CF-CA51D696295D}" presName="matrix" presStyleCnt="0">
        <dgm:presLayoutVars>
          <dgm:chMax val="1"/>
          <dgm:dir/>
          <dgm:resizeHandles val="exact"/>
        </dgm:presLayoutVars>
      </dgm:prSet>
      <dgm:spPr/>
    </dgm:pt>
    <dgm:pt modelId="{94D9CDE7-45C0-403F-A47A-2D228188C564}" type="pres">
      <dgm:prSet presAssocID="{ECCDD144-CBD6-4DAE-B8CF-CA51D696295D}" presName="diamond" presStyleLbl="bgShp" presStyleIdx="0" presStyleCnt="1"/>
      <dgm:spPr/>
    </dgm:pt>
    <dgm:pt modelId="{4B89F086-2361-4AA9-9B8F-31FB5F8B211B}" type="pres">
      <dgm:prSet presAssocID="{ECCDD144-CBD6-4DAE-B8CF-CA51D696295D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E59667-F926-4CEA-A8F5-8713F741AB48}" type="pres">
      <dgm:prSet presAssocID="{ECCDD144-CBD6-4DAE-B8CF-CA51D696295D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00D6E6-2E3D-47EC-AD5C-9C505552E434}" type="pres">
      <dgm:prSet presAssocID="{ECCDD144-CBD6-4DAE-B8CF-CA51D696295D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F73CA2-37E6-49A1-A9CA-1672E5B779C7}" type="pres">
      <dgm:prSet presAssocID="{ECCDD144-CBD6-4DAE-B8CF-CA51D696295D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AF1B10-7ADE-4EF9-8479-E2971E942014}" type="presOf" srcId="{B1EAC0DD-DAA7-46EB-938C-541523F64993}" destId="{10E59667-F926-4CEA-A8F5-8713F741AB48}" srcOrd="0" destOrd="0" presId="urn:microsoft.com/office/officeart/2005/8/layout/matrix3"/>
    <dgm:cxn modelId="{207E2C55-59AA-4D8B-905A-EE5695DFE46D}" srcId="{ECCDD144-CBD6-4DAE-B8CF-CA51D696295D}" destId="{F4849B43-E138-43DE-B8A7-8C9926E7E471}" srcOrd="3" destOrd="0" parTransId="{C6842C1B-8AD9-41CD-8C49-57EAC36274D6}" sibTransId="{BA0C2486-EF9C-4D22-AC3C-03C260871371}"/>
    <dgm:cxn modelId="{BF57A6C9-929C-45C7-BB59-E5FC02279A4F}" srcId="{ECCDD144-CBD6-4DAE-B8CF-CA51D696295D}" destId="{651434D2-571E-4104-8577-C9B4423F8FDF}" srcOrd="2" destOrd="0" parTransId="{093B0C0D-79C6-463C-B826-A86AD15FADA4}" sibTransId="{D8D3FC9A-14FE-48F5-9F2F-7084F1919FD9}"/>
    <dgm:cxn modelId="{51EAB7D5-B1F0-46BD-A625-3061D925833B}" type="presOf" srcId="{F4849B43-E138-43DE-B8A7-8C9926E7E471}" destId="{1CF73CA2-37E6-49A1-A9CA-1672E5B779C7}" srcOrd="0" destOrd="0" presId="urn:microsoft.com/office/officeart/2005/8/layout/matrix3"/>
    <dgm:cxn modelId="{07B1B561-B11A-4480-B71F-47EA621E6ED1}" type="presOf" srcId="{ECCDD144-CBD6-4DAE-B8CF-CA51D696295D}" destId="{188583CA-8E3F-4B15-A05C-FDCB9649CF88}" srcOrd="0" destOrd="0" presId="urn:microsoft.com/office/officeart/2005/8/layout/matrix3"/>
    <dgm:cxn modelId="{88C87ABA-90AD-4457-A614-28529B9523D3}" type="presOf" srcId="{651434D2-571E-4104-8577-C9B4423F8FDF}" destId="{2300D6E6-2E3D-47EC-AD5C-9C505552E434}" srcOrd="0" destOrd="0" presId="urn:microsoft.com/office/officeart/2005/8/layout/matrix3"/>
    <dgm:cxn modelId="{5BAB6B55-F3F2-429A-8310-903F98C3CB8E}" srcId="{ECCDD144-CBD6-4DAE-B8CF-CA51D696295D}" destId="{B1EAC0DD-DAA7-46EB-938C-541523F64993}" srcOrd="1" destOrd="0" parTransId="{E1DA3F65-7BC5-4B7C-8A47-F5BF0172F445}" sibTransId="{B098C1B5-466E-4D0B-8AE6-B3A33F26B5E6}"/>
    <dgm:cxn modelId="{0AB872FF-6FFE-46FE-A940-82EF39C02F05}" type="presOf" srcId="{3FB2A52A-7645-4462-A007-80712FD9052E}" destId="{4B89F086-2361-4AA9-9B8F-31FB5F8B211B}" srcOrd="0" destOrd="0" presId="urn:microsoft.com/office/officeart/2005/8/layout/matrix3"/>
    <dgm:cxn modelId="{954DE989-AEEF-4760-A446-B11AB09D18DB}" srcId="{ECCDD144-CBD6-4DAE-B8CF-CA51D696295D}" destId="{3FB2A52A-7645-4462-A007-80712FD9052E}" srcOrd="0" destOrd="0" parTransId="{05FF2C49-63A8-414C-90EA-05E789C1F8E2}" sibTransId="{E472D055-4F6A-459C-9511-FB3493C20CF2}"/>
    <dgm:cxn modelId="{B81006D6-DD7C-42F6-B7D3-8E5ACF0B939A}" type="presParOf" srcId="{188583CA-8E3F-4B15-A05C-FDCB9649CF88}" destId="{94D9CDE7-45C0-403F-A47A-2D228188C564}" srcOrd="0" destOrd="0" presId="urn:microsoft.com/office/officeart/2005/8/layout/matrix3"/>
    <dgm:cxn modelId="{61276C50-D3A4-41F2-B80F-52C636716B0D}" type="presParOf" srcId="{188583CA-8E3F-4B15-A05C-FDCB9649CF88}" destId="{4B89F086-2361-4AA9-9B8F-31FB5F8B211B}" srcOrd="1" destOrd="0" presId="urn:microsoft.com/office/officeart/2005/8/layout/matrix3"/>
    <dgm:cxn modelId="{4E4D0DBD-F577-4500-9F74-40DE95D0D2CD}" type="presParOf" srcId="{188583CA-8E3F-4B15-A05C-FDCB9649CF88}" destId="{10E59667-F926-4CEA-A8F5-8713F741AB48}" srcOrd="2" destOrd="0" presId="urn:microsoft.com/office/officeart/2005/8/layout/matrix3"/>
    <dgm:cxn modelId="{0141B64D-6F1C-4AED-ADA8-7D9C4430277B}" type="presParOf" srcId="{188583CA-8E3F-4B15-A05C-FDCB9649CF88}" destId="{2300D6E6-2E3D-47EC-AD5C-9C505552E434}" srcOrd="3" destOrd="0" presId="urn:microsoft.com/office/officeart/2005/8/layout/matrix3"/>
    <dgm:cxn modelId="{10865CA0-6C02-45CD-B75C-F306AB61E771}" type="presParOf" srcId="{188583CA-8E3F-4B15-A05C-FDCB9649CF88}" destId="{1CF73CA2-37E6-49A1-A9CA-1672E5B779C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D9CDE7-45C0-403F-A47A-2D228188C564}">
      <dsp:nvSpPr>
        <dsp:cNvPr id="0" name=""/>
        <dsp:cNvSpPr/>
      </dsp:nvSpPr>
      <dsp:spPr>
        <a:xfrm>
          <a:off x="3360660" y="0"/>
          <a:ext cx="5470680" cy="547068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4B89F086-2361-4AA9-9B8F-31FB5F8B211B}">
      <dsp:nvSpPr>
        <dsp:cNvPr id="0" name=""/>
        <dsp:cNvSpPr/>
      </dsp:nvSpPr>
      <dsp:spPr>
        <a:xfrm>
          <a:off x="3880374" y="519714"/>
          <a:ext cx="2133565" cy="2133565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Sharal</a:t>
          </a:r>
          <a:r>
            <a:rPr lang="en-US" sz="2800" kern="1200" dirty="0" smtClean="0"/>
            <a:t> Stanley</a:t>
          </a:r>
          <a:endParaRPr lang="en-US" sz="2800" kern="1200" dirty="0"/>
        </a:p>
      </dsp:txBody>
      <dsp:txXfrm>
        <a:off x="3984526" y="623866"/>
        <a:ext cx="1925261" cy="1925261"/>
      </dsp:txXfrm>
    </dsp:sp>
    <dsp:sp modelId="{10E59667-F926-4CEA-A8F5-8713F741AB48}">
      <dsp:nvSpPr>
        <dsp:cNvPr id="0" name=""/>
        <dsp:cNvSpPr/>
      </dsp:nvSpPr>
      <dsp:spPr>
        <a:xfrm>
          <a:off x="6178060" y="519714"/>
          <a:ext cx="2133565" cy="2133565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90421"/>
                <a:satOff val="1725"/>
                <a:lumOff val="761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90421"/>
                <a:satOff val="1725"/>
                <a:lumOff val="761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90421"/>
                <a:satOff val="1725"/>
                <a:lumOff val="761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Jessie </a:t>
          </a:r>
          <a:r>
            <a:rPr lang="en-US" sz="2800" kern="1200" dirty="0" err="1" smtClean="0"/>
            <a:t>Luk</a:t>
          </a:r>
          <a:endParaRPr lang="en-US" sz="2800" kern="1200" dirty="0"/>
        </a:p>
      </dsp:txBody>
      <dsp:txXfrm>
        <a:off x="6282212" y="623866"/>
        <a:ext cx="1925261" cy="1925261"/>
      </dsp:txXfrm>
    </dsp:sp>
    <dsp:sp modelId="{2300D6E6-2E3D-47EC-AD5C-9C505552E434}">
      <dsp:nvSpPr>
        <dsp:cNvPr id="0" name=""/>
        <dsp:cNvSpPr/>
      </dsp:nvSpPr>
      <dsp:spPr>
        <a:xfrm>
          <a:off x="3880374" y="2817400"/>
          <a:ext cx="2133565" cy="2133565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180842"/>
                <a:satOff val="3450"/>
                <a:lumOff val="1523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180842"/>
                <a:satOff val="3450"/>
                <a:lumOff val="1523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180842"/>
                <a:satOff val="3450"/>
                <a:lumOff val="1523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Ronald Martis</a:t>
          </a:r>
          <a:endParaRPr lang="en-US" sz="2800" kern="1200" dirty="0"/>
        </a:p>
      </dsp:txBody>
      <dsp:txXfrm>
        <a:off x="3984526" y="2921552"/>
        <a:ext cx="1925261" cy="1925261"/>
      </dsp:txXfrm>
    </dsp:sp>
    <dsp:sp modelId="{1CF73CA2-37E6-49A1-A9CA-1672E5B779C7}">
      <dsp:nvSpPr>
        <dsp:cNvPr id="0" name=""/>
        <dsp:cNvSpPr/>
      </dsp:nvSpPr>
      <dsp:spPr>
        <a:xfrm>
          <a:off x="6178060" y="2817400"/>
          <a:ext cx="2133565" cy="2133565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271263"/>
                <a:satOff val="5175"/>
                <a:lumOff val="228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271263"/>
                <a:satOff val="5175"/>
                <a:lumOff val="228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271263"/>
                <a:satOff val="5175"/>
                <a:lumOff val="228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2">
                  <a:lumMod val="50000"/>
                </a:schemeClr>
              </a:solidFill>
            </a:rPr>
            <a:t>Satya Madakshira</a:t>
          </a:r>
          <a:endParaRPr lang="en-US" sz="28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6282212" y="2921552"/>
        <a:ext cx="1925261" cy="1925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EBBE-5320-4998-AFCA-122CEC973262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6870-03F2-4D3D-ACEA-22F69B79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86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EBBE-5320-4998-AFCA-122CEC973262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6870-03F2-4D3D-ACEA-22F69B79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9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EBBE-5320-4998-AFCA-122CEC973262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6870-03F2-4D3D-ACEA-22F69B79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6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EBBE-5320-4998-AFCA-122CEC973262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6870-03F2-4D3D-ACEA-22F69B79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4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EBBE-5320-4998-AFCA-122CEC973262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6870-03F2-4D3D-ACEA-22F69B79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6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EBBE-5320-4998-AFCA-122CEC973262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6870-03F2-4D3D-ACEA-22F69B79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8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EBBE-5320-4998-AFCA-122CEC973262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6870-03F2-4D3D-ACEA-22F69B79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72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EBBE-5320-4998-AFCA-122CEC973262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6870-03F2-4D3D-ACEA-22F69B79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EBBE-5320-4998-AFCA-122CEC973262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6870-03F2-4D3D-ACEA-22F69B79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7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EBBE-5320-4998-AFCA-122CEC973262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6870-03F2-4D3D-ACEA-22F69B79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71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EBBE-5320-4998-AFCA-122CEC973262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6870-03F2-4D3D-ACEA-22F69B79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6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7EBBE-5320-4998-AFCA-122CEC973262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F6870-03F2-4D3D-ACEA-22F69B79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ontent Placeholder 2"/>
          <p:cNvSpPr txBox="1">
            <a:spLocks/>
          </p:cNvSpPr>
          <p:nvPr/>
        </p:nvSpPr>
        <p:spPr>
          <a:xfrm>
            <a:off x="0" y="1687"/>
            <a:ext cx="12192000" cy="1385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cap="all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noProof="0" dirty="0" smtClean="0">
                <a:solidFill>
                  <a:schemeClr val="bg1"/>
                </a:solidFill>
              </a:rPr>
              <a:t>Team Members</a:t>
            </a:r>
            <a:endParaRPr kumimoji="0" lang="en-US" sz="3200" b="1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559301077"/>
              </p:ext>
            </p:extLst>
          </p:nvPr>
        </p:nvGraphicFramePr>
        <p:xfrm>
          <a:off x="0" y="1387320"/>
          <a:ext cx="12192000" cy="547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776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035" y="3733408"/>
            <a:ext cx="2933423" cy="2501162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>
          <a:xfrm>
            <a:off x="1962433" y="3894686"/>
            <a:ext cx="86261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1028090" y="3388867"/>
            <a:ext cx="591968" cy="4928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579147" y="3871128"/>
            <a:ext cx="751946" cy="1618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/>
          <p:nvPr/>
        </p:nvCxnSpPr>
        <p:spPr>
          <a:xfrm rot="5400000" flipH="1" flipV="1">
            <a:off x="690221" y="3915321"/>
            <a:ext cx="709179" cy="579192"/>
          </a:xfrm>
          <a:prstGeom prst="bentConnector3">
            <a:avLst>
              <a:gd name="adj1" fmla="val -564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xmlns="" id="{032DFE17-9944-464B-B9E3-636EB857334F}"/>
              </a:ext>
            </a:extLst>
          </p:cNvPr>
          <p:cNvSpPr/>
          <p:nvPr/>
        </p:nvSpPr>
        <p:spPr>
          <a:xfrm rot="5400000">
            <a:off x="-699761" y="3517218"/>
            <a:ext cx="2575108" cy="1033544"/>
          </a:xfrm>
          <a:prstGeom prst="rect">
            <a:avLst/>
          </a:prstGeom>
          <a:solidFill>
            <a:srgbClr val="595959"/>
          </a:solidFill>
          <a:ln w="19050" cap="flat" cmpd="sng" algn="ctr">
            <a:solidFill>
              <a:srgbClr val="F2F2F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7" name="Content Placeholder 2"/>
          <p:cNvSpPr txBox="1">
            <a:spLocks/>
          </p:cNvSpPr>
          <p:nvPr/>
        </p:nvSpPr>
        <p:spPr>
          <a:xfrm>
            <a:off x="0" y="1687"/>
            <a:ext cx="12192000" cy="1385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cap="all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1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Living</a:t>
            </a:r>
            <a:r>
              <a:rPr kumimoji="0" lang="en-US" sz="3200" b="1" i="0" u="none" strike="noStrike" kern="1200" cap="all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after graduation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noProof="0" dirty="0">
                <a:solidFill>
                  <a:schemeClr val="bg1"/>
                </a:solidFill>
              </a:rPr>
              <a:t>Choices….choices…choices……..</a:t>
            </a:r>
            <a:endParaRPr kumimoji="0" lang="en-US" sz="3200" b="1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44" name="Can 143">
            <a:extLst>
              <a:ext uri="{FF2B5EF4-FFF2-40B4-BE49-F238E27FC236}">
                <a16:creationId xmlns:a16="http://schemas.microsoft.com/office/drawing/2014/main" xmlns="" id="{A6B67F95-5B89-CF4F-9401-3A20545E92F0}"/>
              </a:ext>
            </a:extLst>
          </p:cNvPr>
          <p:cNvSpPr/>
          <p:nvPr/>
        </p:nvSpPr>
        <p:spPr>
          <a:xfrm>
            <a:off x="190635" y="2902692"/>
            <a:ext cx="798295" cy="514790"/>
          </a:xfrm>
          <a:prstGeom prst="can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REALTOR.COM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D951A434-D106-F741-84B9-F279BED6FC18}"/>
              </a:ext>
            </a:extLst>
          </p:cNvPr>
          <p:cNvSpPr txBox="1"/>
          <p:nvPr/>
        </p:nvSpPr>
        <p:spPr>
          <a:xfrm>
            <a:off x="112496" y="3434548"/>
            <a:ext cx="9155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0" noProof="0" dirty="0">
                <a:solidFill>
                  <a:srgbClr val="FFFF00"/>
                </a:solidFill>
                <a:latin typeface="Arial" panose="020B0604020202020204"/>
              </a:rPr>
              <a:t>HOUSING DATA</a:t>
            </a: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xmlns="" id="{1409DB7B-A052-4F4C-B1CE-A04E46BB3E35}"/>
              </a:ext>
            </a:extLst>
          </p:cNvPr>
          <p:cNvSpPr txBox="1"/>
          <p:nvPr/>
        </p:nvSpPr>
        <p:spPr>
          <a:xfrm>
            <a:off x="7583" y="2452964"/>
            <a:ext cx="1247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100" b="1" dirty="0">
                <a:solidFill>
                  <a:srgbClr val="FF671F"/>
                </a:solidFill>
                <a:latin typeface="Arial" panose="020B0604020202020204"/>
              </a:rPr>
              <a:t>SOURCE DATA</a:t>
            </a:r>
          </a:p>
        </p:txBody>
      </p:sp>
      <p:sp>
        <p:nvSpPr>
          <p:cNvPr id="210" name="Can 209">
            <a:extLst>
              <a:ext uri="{FF2B5EF4-FFF2-40B4-BE49-F238E27FC236}">
                <a16:creationId xmlns:a16="http://schemas.microsoft.com/office/drawing/2014/main" xmlns="" id="{A6B67F95-5B89-CF4F-9401-3A20545E92F0}"/>
              </a:ext>
            </a:extLst>
          </p:cNvPr>
          <p:cNvSpPr/>
          <p:nvPr/>
        </p:nvSpPr>
        <p:spPr>
          <a:xfrm>
            <a:off x="179531" y="4436679"/>
            <a:ext cx="798295" cy="393339"/>
          </a:xfrm>
          <a:prstGeom prst="can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F2F2F2"/>
                </a:solidFill>
                <a:latin typeface="Arial" panose="020B0604020202020204"/>
              </a:rPr>
              <a:t>GOOGLE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xmlns="" id="{D951A434-D106-F741-84B9-F279BED6FC18}"/>
              </a:ext>
            </a:extLst>
          </p:cNvPr>
          <p:cNvSpPr txBox="1"/>
          <p:nvPr/>
        </p:nvSpPr>
        <p:spPr>
          <a:xfrm>
            <a:off x="131985" y="4155332"/>
            <a:ext cx="9155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0" noProof="0" dirty="0">
                <a:solidFill>
                  <a:srgbClr val="FFFF00"/>
                </a:solidFill>
                <a:latin typeface="Arial" panose="020B0604020202020204"/>
              </a:rPr>
              <a:t>JOBS DATA</a:t>
            </a: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/>
            </a:endParaRPr>
          </a:p>
        </p:txBody>
      </p:sp>
      <p:sp>
        <p:nvSpPr>
          <p:cNvPr id="212" name="Can 211">
            <a:extLst>
              <a:ext uri="{FF2B5EF4-FFF2-40B4-BE49-F238E27FC236}">
                <a16:creationId xmlns:a16="http://schemas.microsoft.com/office/drawing/2014/main" xmlns="" id="{A6B67F95-5B89-CF4F-9401-3A20545E92F0}"/>
              </a:ext>
            </a:extLst>
          </p:cNvPr>
          <p:cNvSpPr/>
          <p:nvPr/>
        </p:nvSpPr>
        <p:spPr>
          <a:xfrm>
            <a:off x="185193" y="3765481"/>
            <a:ext cx="798295" cy="393339"/>
          </a:xfrm>
          <a:prstGeom prst="can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F2F2F2"/>
                </a:solidFill>
                <a:latin typeface="Arial" panose="020B0604020202020204"/>
              </a:rPr>
              <a:t>DICE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.COM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xmlns="" id="{D951A434-D106-F741-84B9-F279BED6FC18}"/>
              </a:ext>
            </a:extLst>
          </p:cNvPr>
          <p:cNvSpPr txBox="1"/>
          <p:nvPr/>
        </p:nvSpPr>
        <p:spPr>
          <a:xfrm>
            <a:off x="124275" y="4904928"/>
            <a:ext cx="915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0" noProof="0" dirty="0">
                <a:solidFill>
                  <a:srgbClr val="FFFF00"/>
                </a:solidFill>
                <a:latin typeface="Arial" panose="020B0604020202020204"/>
              </a:rPr>
              <a:t>RECREATION DATA</a:t>
            </a: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xmlns="" id="{C4603F42-00FA-A64A-B730-EF7F8361F8A3}"/>
              </a:ext>
            </a:extLst>
          </p:cNvPr>
          <p:cNvSpPr/>
          <p:nvPr/>
        </p:nvSpPr>
        <p:spPr>
          <a:xfrm rot="5400000">
            <a:off x="1625803" y="3640287"/>
            <a:ext cx="505924" cy="488513"/>
          </a:xfrm>
          <a:prstGeom prst="rect">
            <a:avLst/>
          </a:prstGeom>
          <a:solidFill>
            <a:srgbClr val="47A253"/>
          </a:solidFill>
          <a:ln w="19050" cap="flat" cmpd="sng" algn="ctr">
            <a:solidFill>
              <a:srgbClr val="F2F2F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B36CBBE0-3D01-1D41-94B2-F3CFF5628A0D}"/>
              </a:ext>
            </a:extLst>
          </p:cNvPr>
          <p:cNvSpPr txBox="1"/>
          <p:nvPr/>
        </p:nvSpPr>
        <p:spPr>
          <a:xfrm>
            <a:off x="1488786" y="3697008"/>
            <a:ext cx="75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</a:rPr>
              <a:t>CSV FILES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250" y="4522576"/>
            <a:ext cx="3476260" cy="77602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cxnSp>
        <p:nvCxnSpPr>
          <p:cNvPr id="5" name="Elbow Connector 4"/>
          <p:cNvCxnSpPr/>
          <p:nvPr/>
        </p:nvCxnSpPr>
        <p:spPr>
          <a:xfrm>
            <a:off x="3617873" y="3889020"/>
            <a:ext cx="974377" cy="940017"/>
          </a:xfrm>
          <a:prstGeom prst="bentConnector3">
            <a:avLst>
              <a:gd name="adj1" fmla="val 25782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endCxn id="11" idx="1"/>
          </p:cNvCxnSpPr>
          <p:nvPr/>
        </p:nvCxnSpPr>
        <p:spPr>
          <a:xfrm rot="5400000" flipH="1" flipV="1">
            <a:off x="3679767" y="3212009"/>
            <a:ext cx="940605" cy="573539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839" y="2668083"/>
            <a:ext cx="1050147" cy="72078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</p:pic>
      <p:cxnSp>
        <p:nvCxnSpPr>
          <p:cNvPr id="128" name="Elbow Connector 127"/>
          <p:cNvCxnSpPr/>
          <p:nvPr/>
        </p:nvCxnSpPr>
        <p:spPr>
          <a:xfrm>
            <a:off x="7570749" y="3057971"/>
            <a:ext cx="1130799" cy="901277"/>
          </a:xfrm>
          <a:prstGeom prst="bentConnector3">
            <a:avLst>
              <a:gd name="adj1" fmla="val 65063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3"/>
          </p:cNvCxnSpPr>
          <p:nvPr/>
        </p:nvCxnSpPr>
        <p:spPr>
          <a:xfrm>
            <a:off x="5486986" y="3028475"/>
            <a:ext cx="1021968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3" idx="3"/>
          </p:cNvCxnSpPr>
          <p:nvPr/>
        </p:nvCxnSpPr>
        <p:spPr>
          <a:xfrm flipV="1">
            <a:off x="8068510" y="3959434"/>
            <a:ext cx="255898" cy="951155"/>
          </a:xfrm>
          <a:prstGeom prst="bentConnector2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>
            <a:extLst>
              <a:ext uri="{FF2B5EF4-FFF2-40B4-BE49-F238E27FC236}">
                <a16:creationId xmlns:a16="http://schemas.microsoft.com/office/drawing/2014/main" xmlns="" id="{72EDEB41-AA1B-FA49-87AF-7FDF0C72C66B}"/>
              </a:ext>
            </a:extLst>
          </p:cNvPr>
          <p:cNvSpPr/>
          <p:nvPr/>
        </p:nvSpPr>
        <p:spPr>
          <a:xfrm>
            <a:off x="510384" y="2238222"/>
            <a:ext cx="182880" cy="182880"/>
          </a:xfrm>
          <a:prstGeom prst="ellipse">
            <a:avLst/>
          </a:prstGeom>
          <a:solidFill>
            <a:srgbClr val="FF671F"/>
          </a:solidFill>
          <a:ln w="19050" cap="flat" cmpd="sng" algn="ctr">
            <a:solidFill>
              <a:srgbClr val="F2F2F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 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xmlns="" id="{F9C91A40-D25D-824A-937C-072181E57607}"/>
              </a:ext>
            </a:extLst>
          </p:cNvPr>
          <p:cNvSpPr/>
          <p:nvPr/>
        </p:nvSpPr>
        <p:spPr>
          <a:xfrm>
            <a:off x="1814184" y="3096849"/>
            <a:ext cx="182880" cy="182880"/>
          </a:xfrm>
          <a:prstGeom prst="ellipse">
            <a:avLst/>
          </a:prstGeom>
          <a:solidFill>
            <a:srgbClr val="FF671F"/>
          </a:solidFill>
          <a:ln w="19050" cap="flat" cmpd="sng" algn="ctr">
            <a:solidFill>
              <a:srgbClr val="F2F2F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xmlns="" id="{BCEC09EB-D9B1-AF47-81F3-83D2D9701E96}"/>
              </a:ext>
            </a:extLst>
          </p:cNvPr>
          <p:cNvSpPr/>
          <p:nvPr/>
        </p:nvSpPr>
        <p:spPr>
          <a:xfrm>
            <a:off x="4718375" y="2428523"/>
            <a:ext cx="182880" cy="182880"/>
          </a:xfrm>
          <a:prstGeom prst="ellipse">
            <a:avLst/>
          </a:prstGeom>
          <a:solidFill>
            <a:srgbClr val="FF671F"/>
          </a:solidFill>
          <a:ln w="19050" cap="flat" cmpd="sng" algn="ctr">
            <a:solidFill>
              <a:srgbClr val="F2F2F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xmlns="" id="{08CBC122-A697-FF4B-BDF0-57D9FD685313}"/>
              </a:ext>
            </a:extLst>
          </p:cNvPr>
          <p:cNvSpPr/>
          <p:nvPr/>
        </p:nvSpPr>
        <p:spPr>
          <a:xfrm>
            <a:off x="7066773" y="2389997"/>
            <a:ext cx="182880" cy="182880"/>
          </a:xfrm>
          <a:prstGeom prst="ellipse">
            <a:avLst/>
          </a:prstGeom>
          <a:solidFill>
            <a:srgbClr val="FF671F"/>
          </a:solidFill>
          <a:ln w="19050" cap="flat" cmpd="sng" algn="ctr">
            <a:solidFill>
              <a:srgbClr val="F2F2F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6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xmlns="" id="{08CBC122-A697-FF4B-BDF0-57D9FD685313}"/>
              </a:ext>
            </a:extLst>
          </p:cNvPr>
          <p:cNvSpPr/>
          <p:nvPr/>
        </p:nvSpPr>
        <p:spPr>
          <a:xfrm>
            <a:off x="6613622" y="4315878"/>
            <a:ext cx="182880" cy="182880"/>
          </a:xfrm>
          <a:prstGeom prst="ellipse">
            <a:avLst/>
          </a:prstGeom>
          <a:solidFill>
            <a:srgbClr val="FF671F"/>
          </a:solidFill>
          <a:ln w="19050" cap="flat" cmpd="sng" algn="ctr">
            <a:solidFill>
              <a:srgbClr val="F2F2F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4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xmlns="" id="{08CBC122-A697-FF4B-BDF0-57D9FD685313}"/>
              </a:ext>
            </a:extLst>
          </p:cNvPr>
          <p:cNvSpPr/>
          <p:nvPr/>
        </p:nvSpPr>
        <p:spPr>
          <a:xfrm>
            <a:off x="10128177" y="1472593"/>
            <a:ext cx="182880" cy="182880"/>
          </a:xfrm>
          <a:prstGeom prst="ellipse">
            <a:avLst/>
          </a:prstGeom>
          <a:solidFill>
            <a:srgbClr val="FF671F"/>
          </a:solidFill>
          <a:ln w="19050" cap="flat" cmpd="sng" algn="ctr">
            <a:solidFill>
              <a:srgbClr val="F2F2F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1409DB7B-A052-4F4C-B1CE-A04E46BB3E35}"/>
              </a:ext>
            </a:extLst>
          </p:cNvPr>
          <p:cNvSpPr txBox="1"/>
          <p:nvPr/>
        </p:nvSpPr>
        <p:spPr>
          <a:xfrm>
            <a:off x="1376425" y="3269308"/>
            <a:ext cx="10625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100" b="1" dirty="0">
                <a:solidFill>
                  <a:srgbClr val="FF671F"/>
                </a:solidFill>
                <a:latin typeface="Arial" panose="020B0604020202020204"/>
              </a:rPr>
              <a:t>DATA PREP.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xmlns="" id="{1409DB7B-A052-4F4C-B1CE-A04E46BB3E35}"/>
              </a:ext>
            </a:extLst>
          </p:cNvPr>
          <p:cNvSpPr txBox="1"/>
          <p:nvPr/>
        </p:nvSpPr>
        <p:spPr>
          <a:xfrm>
            <a:off x="9595919" y="1681966"/>
            <a:ext cx="1247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100" b="1" dirty="0">
                <a:solidFill>
                  <a:srgbClr val="FF671F"/>
                </a:solidFill>
                <a:latin typeface="Arial" panose="020B0604020202020204"/>
              </a:rPr>
              <a:t>DASHBOARD.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xmlns="" id="{1409DB7B-A052-4F4C-B1CE-A04E46BB3E35}"/>
              </a:ext>
            </a:extLst>
          </p:cNvPr>
          <p:cNvSpPr txBox="1"/>
          <p:nvPr/>
        </p:nvSpPr>
        <p:spPr>
          <a:xfrm>
            <a:off x="5486987" y="2095472"/>
            <a:ext cx="14707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100" b="1" dirty="0">
                <a:solidFill>
                  <a:srgbClr val="FF671F"/>
                </a:solidFill>
                <a:latin typeface="Arial" panose="020B0604020202020204"/>
              </a:rPr>
              <a:t>DEVELOPMENT.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B912AA89-EBBD-43A8-AAEF-4389D4ED766C}"/>
              </a:ext>
            </a:extLst>
          </p:cNvPr>
          <p:cNvSpPr/>
          <p:nvPr/>
        </p:nvSpPr>
        <p:spPr>
          <a:xfrm>
            <a:off x="8751622" y="2011132"/>
            <a:ext cx="3304020" cy="4261331"/>
          </a:xfrm>
          <a:prstGeom prst="roundRect">
            <a:avLst>
              <a:gd name="adj" fmla="val 1402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586C585E-951C-4060-BB2A-E906EE453D2F}"/>
              </a:ext>
            </a:extLst>
          </p:cNvPr>
          <p:cNvSpPr txBox="1"/>
          <p:nvPr/>
        </p:nvSpPr>
        <p:spPr>
          <a:xfrm>
            <a:off x="8596211" y="3707471"/>
            <a:ext cx="1247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100" b="1" dirty="0">
                <a:solidFill>
                  <a:srgbClr val="FF671F"/>
                </a:solidFill>
                <a:latin typeface="Arial" panose="020B0604020202020204"/>
              </a:rPr>
              <a:t>Housing.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8419DD9-073D-4EC8-897F-92AB66F3D4EA}"/>
              </a:ext>
            </a:extLst>
          </p:cNvPr>
          <p:cNvSpPr txBox="1"/>
          <p:nvPr/>
        </p:nvSpPr>
        <p:spPr>
          <a:xfrm>
            <a:off x="10074458" y="3728070"/>
            <a:ext cx="1247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100" b="1" dirty="0">
                <a:solidFill>
                  <a:srgbClr val="FF671F"/>
                </a:solidFill>
                <a:latin typeface="Arial" panose="020B0604020202020204"/>
              </a:rPr>
              <a:t>Jobs.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2B089BC-92A4-433A-A36B-D380DE25750B}"/>
              </a:ext>
            </a:extLst>
          </p:cNvPr>
          <p:cNvSpPr txBox="1"/>
          <p:nvPr/>
        </p:nvSpPr>
        <p:spPr>
          <a:xfrm>
            <a:off x="9595918" y="2111279"/>
            <a:ext cx="1247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100" b="1" dirty="0">
                <a:solidFill>
                  <a:srgbClr val="FF671F"/>
                </a:solidFill>
                <a:latin typeface="Arial" panose="020B0604020202020204"/>
              </a:rPr>
              <a:t>Bar Chart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xmlns="" id="{F9C91A40-D25D-824A-937C-072181E57607}"/>
              </a:ext>
            </a:extLst>
          </p:cNvPr>
          <p:cNvSpPr/>
          <p:nvPr/>
        </p:nvSpPr>
        <p:spPr>
          <a:xfrm>
            <a:off x="3102903" y="3096849"/>
            <a:ext cx="182880" cy="182880"/>
          </a:xfrm>
          <a:prstGeom prst="ellipse">
            <a:avLst/>
          </a:prstGeom>
          <a:solidFill>
            <a:srgbClr val="FF671F"/>
          </a:solidFill>
          <a:ln w="19050" cap="flat" cmpd="sng" algn="ctr">
            <a:solidFill>
              <a:srgbClr val="F2F2F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2789" y="3482451"/>
            <a:ext cx="737499" cy="82446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7459" y="2584786"/>
            <a:ext cx="1281508" cy="97034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1409DB7B-A052-4F4C-B1CE-A04E46BB3E35}"/>
              </a:ext>
            </a:extLst>
          </p:cNvPr>
          <p:cNvSpPr txBox="1"/>
          <p:nvPr/>
        </p:nvSpPr>
        <p:spPr>
          <a:xfrm>
            <a:off x="2731533" y="3269308"/>
            <a:ext cx="10625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100" b="1" dirty="0" smtClean="0">
                <a:solidFill>
                  <a:srgbClr val="FF671F"/>
                </a:solidFill>
                <a:latin typeface="Arial" panose="020B0604020202020204"/>
              </a:rPr>
              <a:t>DATABASE.</a:t>
            </a:r>
            <a:endParaRPr lang="en-US" sz="1100" b="1" dirty="0">
              <a:solidFill>
                <a:srgbClr val="FF671F"/>
              </a:solidFill>
              <a:latin typeface="Arial" panose="020B0604020202020204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586C585E-951C-4060-BB2A-E906EE453D2F}"/>
              </a:ext>
            </a:extLst>
          </p:cNvPr>
          <p:cNvSpPr txBox="1"/>
          <p:nvPr/>
        </p:nvSpPr>
        <p:spPr>
          <a:xfrm>
            <a:off x="9745048" y="5090249"/>
            <a:ext cx="1247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100" b="1" dirty="0" smtClean="0">
                <a:solidFill>
                  <a:srgbClr val="FF671F"/>
                </a:solidFill>
                <a:latin typeface="Arial" panose="020B0604020202020204"/>
              </a:rPr>
              <a:t>Cost of Living</a:t>
            </a:r>
            <a:endParaRPr lang="en-US" sz="1100" b="1" dirty="0">
              <a:solidFill>
                <a:srgbClr val="FF671F"/>
              </a:solidFill>
              <a:latin typeface="Arial" panose="020B0604020202020204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062947" y="2684387"/>
            <a:ext cx="231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FF0000"/>
                </a:solidFill>
              </a:rPr>
              <a:t>WORK IN PROGRESS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48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58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Satyanand Madakshira</dc:creator>
  <cp:lastModifiedBy>Satyanand Madakshira</cp:lastModifiedBy>
  <cp:revision>17</cp:revision>
  <dcterms:created xsi:type="dcterms:W3CDTF">2018-03-24T16:57:10Z</dcterms:created>
  <dcterms:modified xsi:type="dcterms:W3CDTF">2018-03-27T02:24:54Z</dcterms:modified>
</cp:coreProperties>
</file>