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5C2FD-A2FC-4A6D-BD1D-5ADC104D20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E50C40-6685-40B7-BB01-E0E9310ACB22}">
      <dgm:prSet/>
      <dgm:spPr/>
      <dgm:t>
        <a:bodyPr/>
        <a:lstStyle/>
        <a:p>
          <a:r>
            <a:rPr lang="en-US" baseline="0" dirty="0"/>
            <a:t>html</a:t>
          </a:r>
          <a:r>
            <a:rPr lang="ko-KR" baseline="0" dirty="0"/>
            <a:t>과 </a:t>
          </a:r>
          <a:r>
            <a:rPr lang="en-US" baseline="0" dirty="0"/>
            <a:t>css3</a:t>
          </a:r>
          <a:r>
            <a:rPr lang="ko-KR" baseline="0" dirty="0"/>
            <a:t> 사용</a:t>
          </a:r>
          <a:r>
            <a:rPr lang="ko-KR" altLang="en-US" baseline="0" dirty="0"/>
            <a:t>하여</a:t>
          </a:r>
          <a:endParaRPr lang="en-US" altLang="ko-KR" baseline="0" dirty="0"/>
        </a:p>
        <a:p>
          <a:r>
            <a:rPr lang="ko-KR" altLang="en-US" baseline="0" dirty="0"/>
            <a:t>웹</a:t>
          </a:r>
          <a:r>
            <a:rPr lang="ko-KR" baseline="0" dirty="0"/>
            <a:t> 디자인 구성</a:t>
          </a:r>
          <a:endParaRPr lang="en-US" dirty="0"/>
        </a:p>
      </dgm:t>
    </dgm:pt>
    <dgm:pt modelId="{EF85B590-613B-4956-A762-FE6F2DEE8EE7}" type="parTrans" cxnId="{F82E704B-CA0C-4231-9A9E-E2A61CA8F1FD}">
      <dgm:prSet/>
      <dgm:spPr/>
      <dgm:t>
        <a:bodyPr/>
        <a:lstStyle/>
        <a:p>
          <a:endParaRPr lang="en-US"/>
        </a:p>
      </dgm:t>
    </dgm:pt>
    <dgm:pt modelId="{0E0AF4AE-B158-4123-A373-4A3E76E5C907}" type="sibTrans" cxnId="{F82E704B-CA0C-4231-9A9E-E2A61CA8F1FD}">
      <dgm:prSet/>
      <dgm:spPr/>
      <dgm:t>
        <a:bodyPr/>
        <a:lstStyle/>
        <a:p>
          <a:endParaRPr lang="en-US"/>
        </a:p>
      </dgm:t>
    </dgm:pt>
    <dgm:pt modelId="{959C89C8-39E0-4218-9941-0F23C6573A67}">
      <dgm:prSet/>
      <dgm:spPr/>
      <dgm:t>
        <a:bodyPr/>
        <a:lstStyle/>
        <a:p>
          <a:r>
            <a:rPr lang="ko-KR" baseline="0" dirty="0"/>
            <a:t>회사 사내 </a:t>
          </a:r>
          <a:r>
            <a:rPr lang="ko-KR" baseline="0" dirty="0" err="1"/>
            <a:t>소개</a:t>
          </a:r>
          <a:r>
            <a:rPr lang="ko-KR" altLang="en-US" baseline="0" dirty="0" err="1"/>
            <a:t>같은</a:t>
          </a:r>
          <a:endParaRPr lang="en-US" altLang="ko-KR" baseline="0" dirty="0"/>
        </a:p>
        <a:p>
          <a:r>
            <a:rPr lang="ko-KR" altLang="en-US" dirty="0"/>
            <a:t>정보의 </a:t>
          </a:r>
          <a:r>
            <a:rPr lang="ko-KR" altLang="en-US" dirty="0" err="1"/>
            <a:t>전달성</a:t>
          </a:r>
          <a:r>
            <a:rPr lang="ko-KR" altLang="en-US" dirty="0"/>
            <a:t> 보장</a:t>
          </a:r>
          <a:endParaRPr lang="en-US" dirty="0"/>
        </a:p>
      </dgm:t>
    </dgm:pt>
    <dgm:pt modelId="{33C63235-881F-41B5-B5BF-7706224E1F58}" type="parTrans" cxnId="{5D81ADF2-961B-4300-B2C7-67FAA30A1E73}">
      <dgm:prSet/>
      <dgm:spPr/>
      <dgm:t>
        <a:bodyPr/>
        <a:lstStyle/>
        <a:p>
          <a:endParaRPr lang="en-US"/>
        </a:p>
      </dgm:t>
    </dgm:pt>
    <dgm:pt modelId="{7B983CD9-8A2D-4491-A5B4-7F0097E1EBB2}" type="sibTrans" cxnId="{5D81ADF2-961B-4300-B2C7-67FAA30A1E73}">
      <dgm:prSet/>
      <dgm:spPr/>
      <dgm:t>
        <a:bodyPr/>
        <a:lstStyle/>
        <a:p>
          <a:endParaRPr lang="en-US"/>
        </a:p>
      </dgm:t>
    </dgm:pt>
    <dgm:pt modelId="{489F7FFC-B676-4FC1-8208-A60EA99B6288}" type="pres">
      <dgm:prSet presAssocID="{79F5C2FD-A2FC-4A6D-BD1D-5ADC104D20A7}" presName="vert0" presStyleCnt="0">
        <dgm:presLayoutVars>
          <dgm:dir/>
          <dgm:animOne val="branch"/>
          <dgm:animLvl val="lvl"/>
        </dgm:presLayoutVars>
      </dgm:prSet>
      <dgm:spPr/>
    </dgm:pt>
    <dgm:pt modelId="{BF9D51F3-E351-4B8C-998A-244271278DEB}" type="pres">
      <dgm:prSet presAssocID="{09E50C40-6685-40B7-BB01-E0E9310ACB22}" presName="thickLine" presStyleLbl="alignNode1" presStyleIdx="0" presStyleCnt="2"/>
      <dgm:spPr/>
    </dgm:pt>
    <dgm:pt modelId="{D5CD8D01-C300-4E20-8C7F-108C3A06F22F}" type="pres">
      <dgm:prSet presAssocID="{09E50C40-6685-40B7-BB01-E0E9310ACB22}" presName="horz1" presStyleCnt="0"/>
      <dgm:spPr/>
    </dgm:pt>
    <dgm:pt modelId="{9BDD3FDE-A07E-4F30-AD8C-58A23FA1823E}" type="pres">
      <dgm:prSet presAssocID="{09E50C40-6685-40B7-BB01-E0E9310ACB22}" presName="tx1" presStyleLbl="revTx" presStyleIdx="0" presStyleCnt="2"/>
      <dgm:spPr/>
    </dgm:pt>
    <dgm:pt modelId="{7918899F-215E-4205-A305-34B888C05E9F}" type="pres">
      <dgm:prSet presAssocID="{09E50C40-6685-40B7-BB01-E0E9310ACB22}" presName="vert1" presStyleCnt="0"/>
      <dgm:spPr/>
    </dgm:pt>
    <dgm:pt modelId="{08D17698-EEE7-4255-9A57-B03BC2C11A55}" type="pres">
      <dgm:prSet presAssocID="{959C89C8-39E0-4218-9941-0F23C6573A67}" presName="thickLine" presStyleLbl="alignNode1" presStyleIdx="1" presStyleCnt="2"/>
      <dgm:spPr/>
    </dgm:pt>
    <dgm:pt modelId="{A1A6C7C7-9A64-4443-826D-BA828692C64A}" type="pres">
      <dgm:prSet presAssocID="{959C89C8-39E0-4218-9941-0F23C6573A67}" presName="horz1" presStyleCnt="0"/>
      <dgm:spPr/>
    </dgm:pt>
    <dgm:pt modelId="{E79C3566-C554-47CC-B570-1198DF5E3585}" type="pres">
      <dgm:prSet presAssocID="{959C89C8-39E0-4218-9941-0F23C6573A67}" presName="tx1" presStyleLbl="revTx" presStyleIdx="1" presStyleCnt="2"/>
      <dgm:spPr/>
    </dgm:pt>
    <dgm:pt modelId="{D5C89D01-B1E0-4033-B0EB-683247AB687D}" type="pres">
      <dgm:prSet presAssocID="{959C89C8-39E0-4218-9941-0F23C6573A67}" presName="vert1" presStyleCnt="0"/>
      <dgm:spPr/>
    </dgm:pt>
  </dgm:ptLst>
  <dgm:cxnLst>
    <dgm:cxn modelId="{4DDC8562-1098-4342-8528-356C016C6A65}" type="presOf" srcId="{79F5C2FD-A2FC-4A6D-BD1D-5ADC104D20A7}" destId="{489F7FFC-B676-4FC1-8208-A60EA99B6288}" srcOrd="0" destOrd="0" presId="urn:microsoft.com/office/officeart/2008/layout/LinedList"/>
    <dgm:cxn modelId="{F82E704B-CA0C-4231-9A9E-E2A61CA8F1FD}" srcId="{79F5C2FD-A2FC-4A6D-BD1D-5ADC104D20A7}" destId="{09E50C40-6685-40B7-BB01-E0E9310ACB22}" srcOrd="0" destOrd="0" parTransId="{EF85B590-613B-4956-A762-FE6F2DEE8EE7}" sibTransId="{0E0AF4AE-B158-4123-A373-4A3E76E5C907}"/>
    <dgm:cxn modelId="{5633D872-141C-4A13-9072-AE5B53D1A31F}" type="presOf" srcId="{959C89C8-39E0-4218-9941-0F23C6573A67}" destId="{E79C3566-C554-47CC-B570-1198DF5E3585}" srcOrd="0" destOrd="0" presId="urn:microsoft.com/office/officeart/2008/layout/LinedList"/>
    <dgm:cxn modelId="{78709BA6-6756-4D1E-8178-E0622D8159F9}" type="presOf" srcId="{09E50C40-6685-40B7-BB01-E0E9310ACB22}" destId="{9BDD3FDE-A07E-4F30-AD8C-58A23FA1823E}" srcOrd="0" destOrd="0" presId="urn:microsoft.com/office/officeart/2008/layout/LinedList"/>
    <dgm:cxn modelId="{5D81ADF2-961B-4300-B2C7-67FAA30A1E73}" srcId="{79F5C2FD-A2FC-4A6D-BD1D-5ADC104D20A7}" destId="{959C89C8-39E0-4218-9941-0F23C6573A67}" srcOrd="1" destOrd="0" parTransId="{33C63235-881F-41B5-B5BF-7706224E1F58}" sibTransId="{7B983CD9-8A2D-4491-A5B4-7F0097E1EBB2}"/>
    <dgm:cxn modelId="{74B2F125-1DB2-45A2-9A22-3A4B83D63DF0}" type="presParOf" srcId="{489F7FFC-B676-4FC1-8208-A60EA99B6288}" destId="{BF9D51F3-E351-4B8C-998A-244271278DEB}" srcOrd="0" destOrd="0" presId="urn:microsoft.com/office/officeart/2008/layout/LinedList"/>
    <dgm:cxn modelId="{265ADFC1-0BBB-4EC3-B09F-CBA00380870C}" type="presParOf" srcId="{489F7FFC-B676-4FC1-8208-A60EA99B6288}" destId="{D5CD8D01-C300-4E20-8C7F-108C3A06F22F}" srcOrd="1" destOrd="0" presId="urn:microsoft.com/office/officeart/2008/layout/LinedList"/>
    <dgm:cxn modelId="{A7ACD4CD-2154-4D13-B48B-A830D7475AEE}" type="presParOf" srcId="{D5CD8D01-C300-4E20-8C7F-108C3A06F22F}" destId="{9BDD3FDE-A07E-4F30-AD8C-58A23FA1823E}" srcOrd="0" destOrd="0" presId="urn:microsoft.com/office/officeart/2008/layout/LinedList"/>
    <dgm:cxn modelId="{F0778D37-10AD-423B-981C-BF5C40CA3695}" type="presParOf" srcId="{D5CD8D01-C300-4E20-8C7F-108C3A06F22F}" destId="{7918899F-215E-4205-A305-34B888C05E9F}" srcOrd="1" destOrd="0" presId="urn:microsoft.com/office/officeart/2008/layout/LinedList"/>
    <dgm:cxn modelId="{7F08E495-E37B-4DB5-869E-8B5140C1E6EF}" type="presParOf" srcId="{489F7FFC-B676-4FC1-8208-A60EA99B6288}" destId="{08D17698-EEE7-4255-9A57-B03BC2C11A55}" srcOrd="2" destOrd="0" presId="urn:microsoft.com/office/officeart/2008/layout/LinedList"/>
    <dgm:cxn modelId="{A5C094FF-AB06-46FE-83FE-2944C9CDB1C3}" type="presParOf" srcId="{489F7FFC-B676-4FC1-8208-A60EA99B6288}" destId="{A1A6C7C7-9A64-4443-826D-BA828692C64A}" srcOrd="3" destOrd="0" presId="urn:microsoft.com/office/officeart/2008/layout/LinedList"/>
    <dgm:cxn modelId="{599B1439-3F69-49DD-97FB-344171281B37}" type="presParOf" srcId="{A1A6C7C7-9A64-4443-826D-BA828692C64A}" destId="{E79C3566-C554-47CC-B570-1198DF5E3585}" srcOrd="0" destOrd="0" presId="urn:microsoft.com/office/officeart/2008/layout/LinedList"/>
    <dgm:cxn modelId="{908D0494-E619-4901-9B92-447F02BF98AB}" type="presParOf" srcId="{A1A6C7C7-9A64-4443-826D-BA828692C64A}" destId="{D5C89D01-B1E0-4033-B0EB-683247AB68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D51F3-E351-4B8C-998A-244271278DEB}">
      <dsp:nvSpPr>
        <dsp:cNvPr id="0" name=""/>
        <dsp:cNvSpPr/>
      </dsp:nvSpPr>
      <dsp:spPr>
        <a:xfrm>
          <a:off x="0" y="0"/>
          <a:ext cx="518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D3FDE-A07E-4F30-AD8C-58A23FA1823E}">
      <dsp:nvSpPr>
        <dsp:cNvPr id="0" name=""/>
        <dsp:cNvSpPr/>
      </dsp:nvSpPr>
      <dsp:spPr>
        <a:xfrm>
          <a:off x="0" y="0"/>
          <a:ext cx="5185872" cy="181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html</a:t>
          </a:r>
          <a:r>
            <a:rPr lang="ko-KR" sz="3200" kern="1200" baseline="0" dirty="0"/>
            <a:t>과 </a:t>
          </a:r>
          <a:r>
            <a:rPr lang="en-US" sz="3200" kern="1200" baseline="0" dirty="0"/>
            <a:t>css3</a:t>
          </a:r>
          <a:r>
            <a:rPr lang="ko-KR" sz="3200" kern="1200" baseline="0" dirty="0"/>
            <a:t> 사용</a:t>
          </a:r>
          <a:r>
            <a:rPr lang="ko-KR" altLang="en-US" sz="3200" kern="1200" baseline="0" dirty="0"/>
            <a:t>하여</a:t>
          </a:r>
          <a:endParaRPr lang="en-US" altLang="ko-KR" sz="3200" kern="1200" baseline="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baseline="0" dirty="0"/>
            <a:t>웹</a:t>
          </a:r>
          <a:r>
            <a:rPr lang="ko-KR" sz="3200" kern="1200" baseline="0" dirty="0"/>
            <a:t> 디자인 구성</a:t>
          </a:r>
          <a:endParaRPr lang="en-US" sz="3200" kern="1200" dirty="0"/>
        </a:p>
      </dsp:txBody>
      <dsp:txXfrm>
        <a:off x="0" y="0"/>
        <a:ext cx="5185872" cy="1819381"/>
      </dsp:txXfrm>
    </dsp:sp>
    <dsp:sp modelId="{08D17698-EEE7-4255-9A57-B03BC2C11A55}">
      <dsp:nvSpPr>
        <dsp:cNvPr id="0" name=""/>
        <dsp:cNvSpPr/>
      </dsp:nvSpPr>
      <dsp:spPr>
        <a:xfrm>
          <a:off x="0" y="1819381"/>
          <a:ext cx="51858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C3566-C554-47CC-B570-1198DF5E3585}">
      <dsp:nvSpPr>
        <dsp:cNvPr id="0" name=""/>
        <dsp:cNvSpPr/>
      </dsp:nvSpPr>
      <dsp:spPr>
        <a:xfrm>
          <a:off x="0" y="1819381"/>
          <a:ext cx="5185872" cy="1819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baseline="0" dirty="0"/>
            <a:t>회사 사내 </a:t>
          </a:r>
          <a:r>
            <a:rPr lang="ko-KR" sz="3200" kern="1200" baseline="0" dirty="0" err="1"/>
            <a:t>소개</a:t>
          </a:r>
          <a:r>
            <a:rPr lang="ko-KR" altLang="en-US" sz="3200" kern="1200" baseline="0" dirty="0" err="1"/>
            <a:t>같은</a:t>
          </a:r>
          <a:endParaRPr lang="en-US" altLang="ko-KR" sz="3200" kern="1200" baseline="0" dirty="0"/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정보의 </a:t>
          </a:r>
          <a:r>
            <a:rPr lang="ko-KR" altLang="en-US" sz="3200" kern="1200" dirty="0" err="1"/>
            <a:t>전달성</a:t>
          </a:r>
          <a:r>
            <a:rPr lang="ko-KR" altLang="en-US" sz="3200" kern="1200" dirty="0"/>
            <a:t> 보장</a:t>
          </a:r>
          <a:endParaRPr lang="en-US" sz="3200" kern="1200" dirty="0"/>
        </a:p>
      </dsp:txBody>
      <dsp:txXfrm>
        <a:off x="0" y="1819381"/>
        <a:ext cx="5185872" cy="181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12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4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370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0544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109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33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08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41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2147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73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7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0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60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437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29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56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725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400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s101432@nav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hiteneko.o-r.k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24FB-CB93-DAB4-9A2A-FB4F338C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소프트웨어프로젝트</a:t>
            </a:r>
            <a:r>
              <a:rPr lang="en-US" altLang="ko-KR" sz="2800" dirty="0"/>
              <a:t>III </a:t>
            </a:r>
            <a:br>
              <a:rPr lang="en-US" altLang="ko-KR" sz="2800" dirty="0"/>
            </a:br>
            <a:r>
              <a:rPr lang="ko-KR" altLang="en-US" sz="2800" dirty="0"/>
              <a:t>개인 웹페이지 계획</a:t>
            </a:r>
            <a:r>
              <a:rPr lang="en-US" altLang="ko-KR" sz="2800" dirty="0"/>
              <a:t>, </a:t>
            </a:r>
            <a:r>
              <a:rPr lang="ko-KR" altLang="en-US" sz="2800" dirty="0"/>
              <a:t>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6D8279-8896-74A8-4DFF-0130313E9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202268029 </a:t>
            </a:r>
            <a:r>
              <a:rPr lang="ko-KR" altLang="en-US" dirty="0"/>
              <a:t>진예섭 </a:t>
            </a:r>
            <a:r>
              <a:rPr lang="en-US" altLang="ko-KR" dirty="0"/>
              <a:t>(02)</a:t>
            </a:r>
            <a:endParaRPr lang="ko-KR" altLang="en-US" dirty="0"/>
          </a:p>
        </p:txBody>
      </p:sp>
      <p:pic>
        <p:nvPicPr>
          <p:cNvPr id="4" name="Picture 3" descr="메모장에 글을 쓰는 사람">
            <a:extLst>
              <a:ext uri="{FF2B5EF4-FFF2-40B4-BE49-F238E27FC236}">
                <a16:creationId xmlns:a16="http://schemas.microsoft.com/office/drawing/2014/main" id="{8966CAA3-C529-6C4C-98E4-7CF1C2E6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99" r="8314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F4DF59C-89F1-29E9-79DF-B5C95ECE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웹페이지의 구성 설계</a:t>
            </a:r>
          </a:p>
        </p:txBody>
      </p:sp>
      <p:graphicFrame>
        <p:nvGraphicFramePr>
          <p:cNvPr id="15" name="내용 개체 틀 5">
            <a:extLst>
              <a:ext uri="{FF2B5EF4-FFF2-40B4-BE49-F238E27FC236}">
                <a16:creationId xmlns:a16="http://schemas.microsoft.com/office/drawing/2014/main" id="{6F300CAF-6836-62F7-22FB-D33A01542F3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6473525"/>
              </p:ext>
            </p:extLst>
          </p:nvPr>
        </p:nvGraphicFramePr>
        <p:xfrm>
          <a:off x="818712" y="2222287"/>
          <a:ext cx="5185873" cy="363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609200-A279-B3BD-B0D3-50B174981F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처음 실행되는 </a:t>
            </a:r>
            <a:r>
              <a:rPr lang="en-US" altLang="ko-KR" dirty="0"/>
              <a:t>index.html</a:t>
            </a:r>
            <a:r>
              <a:rPr lang="ko-KR" altLang="en-US" dirty="0"/>
              <a:t>에 </a:t>
            </a:r>
            <a:r>
              <a:rPr lang="en-US" altLang="ko-KR" dirty="0"/>
              <a:t>Welcome </a:t>
            </a:r>
            <a:r>
              <a:rPr lang="ko-KR" altLang="en-US" dirty="0"/>
              <a:t>표시</a:t>
            </a:r>
            <a:endParaRPr lang="en-US" altLang="ko-KR" dirty="0"/>
          </a:p>
          <a:p>
            <a:r>
              <a:rPr lang="en-US" altLang="ko-KR" dirty="0"/>
              <a:t>About</a:t>
            </a:r>
            <a:r>
              <a:rPr lang="ko-KR" altLang="en-US" dirty="0"/>
              <a:t>에 개인 이메일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성명 표시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 err="1"/>
              <a:t>apache</a:t>
            </a:r>
            <a:r>
              <a:rPr lang="en-US" altLang="ko-KR" dirty="0"/>
              <a:t>(httpd)</a:t>
            </a:r>
            <a:r>
              <a:rPr lang="ko-KR" altLang="en-US" dirty="0"/>
              <a:t>에서 사용 가능하게 설정</a:t>
            </a:r>
            <a:endParaRPr lang="en-US" altLang="ko-KR" dirty="0"/>
          </a:p>
          <a:p>
            <a:r>
              <a:rPr lang="en-US" altLang="ko-KR" dirty="0"/>
              <a:t>APACHE</a:t>
            </a:r>
            <a:r>
              <a:rPr lang="ko-KR" altLang="en-US" dirty="0"/>
              <a:t>에 </a:t>
            </a:r>
            <a:r>
              <a:rPr lang="en-US" altLang="ko-KR" dirty="0"/>
              <a:t>PHP, MySQL</a:t>
            </a:r>
            <a:r>
              <a:rPr lang="ko-KR" altLang="en-US" dirty="0"/>
              <a:t> </a:t>
            </a:r>
            <a:r>
              <a:rPr lang="en-US" altLang="ko-KR" dirty="0"/>
              <a:t>(APM) </a:t>
            </a:r>
            <a:r>
              <a:rPr lang="ko-KR" altLang="en-US" dirty="0"/>
              <a:t>이용하여 </a:t>
            </a:r>
            <a:r>
              <a:rPr lang="en-US" altLang="ko-KR" dirty="0"/>
              <a:t>	   </a:t>
            </a:r>
            <a:r>
              <a:rPr lang="ko-KR" altLang="en-US" dirty="0"/>
              <a:t>방명록 페이지 구성</a:t>
            </a:r>
            <a:r>
              <a:rPr lang="ko-KR" altLang="en-US" sz="1600" dirty="0"/>
              <a:t> </a:t>
            </a:r>
            <a:r>
              <a:rPr lang="en-US" altLang="ko-KR" sz="1600" dirty="0"/>
              <a:t>(Linux CentOS 7 </a:t>
            </a:r>
            <a:r>
              <a:rPr lang="ko-KR" altLang="en-US" sz="1600" dirty="0"/>
              <a:t>환경 사용</a:t>
            </a:r>
            <a:r>
              <a:rPr lang="en-US" altLang="ko-KR" sz="1600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536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18CFA-3E67-A511-A6A6-A0C9076F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웹페이지 디자인 공통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A690B-70BA-542A-4155-0284C4821B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Blur </a:t>
            </a:r>
            <a:r>
              <a:rPr lang="ko-KR" altLang="en-US" dirty="0"/>
              <a:t>이용해 유리 질감의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배경은 이미지 값 조절해 사용 </a:t>
            </a:r>
            <a:r>
              <a:rPr lang="en-US" altLang="ko-KR" dirty="0"/>
              <a:t>(</a:t>
            </a:r>
            <a:r>
              <a:rPr lang="ko-KR" altLang="en-US" dirty="0"/>
              <a:t>서울 한강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폰트는 </a:t>
            </a:r>
            <a:r>
              <a:rPr lang="en-US" altLang="ko-KR" dirty="0"/>
              <a:t>‘</a:t>
            </a:r>
            <a:r>
              <a:rPr lang="ko-KR" altLang="en-US" dirty="0" err="1"/>
              <a:t>배달의민족</a:t>
            </a:r>
            <a:r>
              <a:rPr lang="ko-KR" altLang="en-US" dirty="0"/>
              <a:t> </a:t>
            </a:r>
            <a:r>
              <a:rPr lang="ko-KR" altLang="en-US" dirty="0" err="1"/>
              <a:t>도현체</a:t>
            </a:r>
            <a:r>
              <a:rPr lang="en-US" altLang="ko-KR" dirty="0"/>
              <a:t>’ </a:t>
            </a:r>
            <a:r>
              <a:rPr lang="ko-KR" altLang="en-US" dirty="0"/>
              <a:t>사용 </a:t>
            </a:r>
            <a:r>
              <a:rPr lang="en-US" altLang="ko-KR" dirty="0"/>
              <a:t>(.</a:t>
            </a:r>
            <a:r>
              <a:rPr lang="en-US" altLang="ko-KR" dirty="0" err="1"/>
              <a:t>ttf</a:t>
            </a:r>
            <a:r>
              <a:rPr lang="en-US" altLang="ko-KR" dirty="0"/>
              <a:t> </a:t>
            </a:r>
            <a:r>
              <a:rPr lang="ko-KR" altLang="en-US" dirty="0"/>
              <a:t>탑재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94B740-3E27-D154-EDB8-C0FF2D8BB2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사이트 메뉴 바는 각각 사이트에 동일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좌측 상단 </a:t>
            </a:r>
            <a:r>
              <a:rPr lang="en-US" altLang="ko-KR" dirty="0" err="1"/>
              <a:t>Whitecat</a:t>
            </a:r>
            <a:r>
              <a:rPr lang="ko-KR" altLang="en-US" dirty="0"/>
              <a:t>은 </a:t>
            </a:r>
            <a:r>
              <a:rPr lang="en-US" altLang="ko-KR" dirty="0"/>
              <a:t>CHATGPT </a:t>
            </a:r>
            <a:r>
              <a:rPr lang="ko-KR" altLang="en-US" dirty="0"/>
              <a:t>이용하여 로고 생성</a:t>
            </a:r>
            <a:r>
              <a:rPr lang="en-US" altLang="ko-KR" dirty="0"/>
              <a:t>, .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가공 후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기능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 상단 </a:t>
            </a:r>
            <a:r>
              <a:rPr lang="en-US" altLang="ko-KR" dirty="0"/>
              <a:t>Text</a:t>
            </a:r>
            <a:r>
              <a:rPr lang="ko-KR" altLang="en-US" dirty="0"/>
              <a:t>들은 </a:t>
            </a:r>
            <a:r>
              <a:rPr lang="en-US" altLang="ko-KR" dirty="0"/>
              <a:t>hover </a:t>
            </a:r>
            <a:r>
              <a:rPr lang="ko-KR" altLang="en-US" dirty="0"/>
              <a:t>시 버튼처럼     보이게 작동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A0C438-5458-0347-0FA5-BDDC3198A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222287"/>
            <a:ext cx="1178585" cy="6194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9992B0-8793-0C7F-F87D-7D01B7C6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4719081"/>
            <a:ext cx="2715004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89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FD0FD-7AFA-866A-6FA9-95CE917A7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5C744D1-51EF-BCB1-F33D-E5A556AC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64E2AF-338F-D368-37CE-A2487CE331A1}"/>
              </a:ext>
            </a:extLst>
          </p:cNvPr>
          <p:cNvSpPr/>
          <p:nvPr/>
        </p:nvSpPr>
        <p:spPr>
          <a:xfrm>
            <a:off x="4634794" y="1030565"/>
            <a:ext cx="6642806" cy="4777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CADD36-6925-171B-2728-F8E04E8D2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055FAA8-6CC3-5D36-8906-4B193D2D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rgbClr val="FFFFFF"/>
                </a:solidFill>
              </a:rPr>
              <a:t>메인 메뉴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400" dirty="0">
                <a:solidFill>
                  <a:srgbClr val="FFFFFF"/>
                </a:solidFill>
              </a:rPr>
              <a:t>(Welcome)</a:t>
            </a:r>
            <a:endParaRPr lang="ko-KR" altLang="en-US" sz="4400" dirty="0">
              <a:solidFill>
                <a:srgbClr val="FFFFFF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F0ABA5A-67B7-148D-8875-446F2384E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25F9C53-837A-54DF-632A-75680EE9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6FE1543-A997-F82B-0908-A27A8F701F08}"/>
              </a:ext>
            </a:extLst>
          </p:cNvPr>
          <p:cNvCxnSpPr/>
          <p:nvPr/>
        </p:nvCxnSpPr>
        <p:spPr>
          <a:xfrm>
            <a:off x="4634794" y="1588878"/>
            <a:ext cx="6642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18CB3-73D3-E25A-A442-DB2D6BEFCB3E}"/>
              </a:ext>
            </a:extLst>
          </p:cNvPr>
          <p:cNvSpPr txBox="1"/>
          <p:nvPr/>
        </p:nvSpPr>
        <p:spPr>
          <a:xfrm>
            <a:off x="4712208" y="114514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Whitecat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969E1-29EE-6B3D-5756-B258073FB7DC}"/>
              </a:ext>
            </a:extLst>
          </p:cNvPr>
          <p:cNvSpPr txBox="1"/>
          <p:nvPr/>
        </p:nvSpPr>
        <p:spPr>
          <a:xfrm>
            <a:off x="8875776" y="112505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About Guestbook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785F7-53F2-290E-CDD6-2DA41E560B12}"/>
              </a:ext>
            </a:extLst>
          </p:cNvPr>
          <p:cNvSpPr txBox="1"/>
          <p:nvPr/>
        </p:nvSpPr>
        <p:spPr>
          <a:xfrm>
            <a:off x="4903141" y="3994648"/>
            <a:ext cx="117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Who am I?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D8071-500A-D05E-46B2-DF4B1FD27A05}"/>
              </a:ext>
            </a:extLst>
          </p:cNvPr>
          <p:cNvSpPr txBox="1"/>
          <p:nvPr/>
        </p:nvSpPr>
        <p:spPr>
          <a:xfrm>
            <a:off x="6286933" y="3994648"/>
            <a:ext cx="117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Guestbook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9B3D2-3653-770C-9E25-896A47A186AB}"/>
              </a:ext>
            </a:extLst>
          </p:cNvPr>
          <p:cNvSpPr txBox="1"/>
          <p:nvPr/>
        </p:nvSpPr>
        <p:spPr>
          <a:xfrm>
            <a:off x="4903141" y="3286762"/>
            <a:ext cx="26334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YESEOP JIN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BAEC1-96DB-1B61-2482-76D200B73373}"/>
              </a:ext>
            </a:extLst>
          </p:cNvPr>
          <p:cNvSpPr txBox="1"/>
          <p:nvPr/>
        </p:nvSpPr>
        <p:spPr>
          <a:xfrm>
            <a:off x="4903141" y="3033203"/>
            <a:ext cx="16642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Content_text</a:t>
            </a:r>
            <a:endParaRPr lang="ko-KR" altLang="en-US" sz="2000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037CA17A-2C08-034F-1265-7CE6C3048494}"/>
              </a:ext>
            </a:extLst>
          </p:cNvPr>
          <p:cNvSpPr/>
          <p:nvPr/>
        </p:nvSpPr>
        <p:spPr>
          <a:xfrm>
            <a:off x="4767938" y="1750170"/>
            <a:ext cx="2107259" cy="511834"/>
          </a:xfrm>
          <a:prstGeom prst="wedgeRectCallout">
            <a:avLst>
              <a:gd name="adj1" fmla="val -30123"/>
              <a:gd name="adj2" fmla="val -91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이용 로고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선택 시 메인 메뉴 이동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3190C5FD-525E-4F9C-5B16-DC89F2BD0FE1}"/>
              </a:ext>
            </a:extLst>
          </p:cNvPr>
          <p:cNvSpPr/>
          <p:nvPr/>
        </p:nvSpPr>
        <p:spPr>
          <a:xfrm>
            <a:off x="8610600" y="1750170"/>
            <a:ext cx="2505989" cy="511834"/>
          </a:xfrm>
          <a:prstGeom prst="wedgeRectCallout">
            <a:avLst>
              <a:gd name="adj1" fmla="val -1228"/>
              <a:gd name="adj2" fmla="val -929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 메뉴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각각의 </a:t>
            </a:r>
            <a:r>
              <a:rPr lang="en-US" altLang="ko-KR" sz="1400" dirty="0"/>
              <a:t>.html .</a:t>
            </a:r>
            <a:r>
              <a:rPr lang="en-US" altLang="ko-KR" sz="1400" dirty="0" err="1"/>
              <a:t>php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r>
              <a:rPr lang="en-US" altLang="ko-KR" sz="1400" dirty="0"/>
              <a:t>)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74B48A9A-93E4-EFD3-F866-58407C7F29CB}"/>
              </a:ext>
            </a:extLst>
          </p:cNvPr>
          <p:cNvSpPr/>
          <p:nvPr/>
        </p:nvSpPr>
        <p:spPr>
          <a:xfrm>
            <a:off x="8610599" y="3173083"/>
            <a:ext cx="2505989" cy="511834"/>
          </a:xfrm>
          <a:prstGeom prst="wedgeRectCallout">
            <a:avLst>
              <a:gd name="adj1" fmla="val -92754"/>
              <a:gd name="adj2" fmla="val 410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Welcome </a:t>
            </a:r>
            <a:r>
              <a:rPr lang="ko-KR" altLang="en-US" sz="1400" dirty="0"/>
              <a:t>메시지</a:t>
            </a:r>
            <a:endParaRPr lang="en-US" altLang="ko-KR" sz="1400" dirty="0"/>
          </a:p>
          <a:p>
            <a:pPr algn="ctr"/>
            <a:r>
              <a:rPr lang="en-US" altLang="ko-KR" sz="1400" dirty="0"/>
              <a:t>(Welcome, </a:t>
            </a:r>
            <a:r>
              <a:rPr lang="ko-KR" altLang="en-US" sz="1400" dirty="0"/>
              <a:t>소개 멘트 표시</a:t>
            </a:r>
            <a:r>
              <a:rPr lang="en-US" altLang="ko-KR" sz="1400" dirty="0"/>
              <a:t>)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DF530A46-B9BE-4D7A-A122-9E92E1C34FE1}"/>
              </a:ext>
            </a:extLst>
          </p:cNvPr>
          <p:cNvSpPr/>
          <p:nvPr/>
        </p:nvSpPr>
        <p:spPr>
          <a:xfrm>
            <a:off x="8119869" y="5013204"/>
            <a:ext cx="2996719" cy="511834"/>
          </a:xfrm>
          <a:prstGeom prst="wedgeRectCallout">
            <a:avLst>
              <a:gd name="adj1" fmla="val -71059"/>
              <a:gd name="adj2" fmla="val -1748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guestbook.php</a:t>
            </a:r>
            <a:r>
              <a:rPr lang="en-US" altLang="ko-KR" sz="1400" dirty="0"/>
              <a:t> (</a:t>
            </a:r>
            <a:r>
              <a:rPr lang="ko-KR" altLang="en-US" sz="1400" dirty="0"/>
              <a:t>방명록 페이지 이동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Hover</a:t>
            </a:r>
            <a:r>
              <a:rPr lang="ko-KR" altLang="en-US" sz="1400" dirty="0"/>
              <a:t>시 </a:t>
            </a:r>
            <a:r>
              <a:rPr lang="ko-KR" altLang="en-US" sz="1400" dirty="0" err="1"/>
              <a:t>버튼색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밝아짐</a:t>
            </a:r>
            <a:endParaRPr lang="en-US" altLang="ko-KR" sz="1400" dirty="0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5C8C957F-7DDC-21A6-C583-108F3A02E7AA}"/>
              </a:ext>
            </a:extLst>
          </p:cNvPr>
          <p:cNvSpPr/>
          <p:nvPr/>
        </p:nvSpPr>
        <p:spPr>
          <a:xfrm>
            <a:off x="4903141" y="5013204"/>
            <a:ext cx="2996719" cy="511834"/>
          </a:xfrm>
          <a:prstGeom prst="wedgeRectCallout">
            <a:avLst>
              <a:gd name="adj1" fmla="val -29357"/>
              <a:gd name="adj2" fmla="val -1703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about.html (</a:t>
            </a:r>
            <a:r>
              <a:rPr lang="ko-KR" altLang="en-US" sz="1400" dirty="0"/>
              <a:t>개발자 소개 페이지 이동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Hover</a:t>
            </a:r>
            <a:r>
              <a:rPr lang="ko-KR" altLang="en-US" sz="1400" dirty="0"/>
              <a:t>시 </a:t>
            </a:r>
            <a:r>
              <a:rPr lang="ko-KR" altLang="en-US" sz="1400" dirty="0" err="1"/>
              <a:t>버튼색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밝아짐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9529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A1657-9833-31C2-EC20-B96B5971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B254B5-E684-32CB-B263-47A066ABC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65EB7F-1421-A036-DD71-06F4846C2668}"/>
              </a:ext>
            </a:extLst>
          </p:cNvPr>
          <p:cNvSpPr/>
          <p:nvPr/>
        </p:nvSpPr>
        <p:spPr>
          <a:xfrm>
            <a:off x="4634794" y="1030565"/>
            <a:ext cx="6642806" cy="4777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1312B5-F23E-4877-84F5-C4832C8BD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2CCF659-E02C-D8B4-E37D-1997DEC1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rgbClr val="FFFFFF"/>
                </a:solidFill>
              </a:rPr>
              <a:t>소개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sz="4000" dirty="0">
                <a:solidFill>
                  <a:srgbClr val="FFFFFF"/>
                </a:solidFill>
              </a:rPr>
              <a:t>(Who am </a:t>
            </a:r>
            <a:r>
              <a:rPr lang="en-US" altLang="ko-KR" sz="4000" dirty="0" err="1">
                <a:solidFill>
                  <a:srgbClr val="FFFFFF"/>
                </a:solidFill>
              </a:rPr>
              <a:t>i</a:t>
            </a:r>
            <a:r>
              <a:rPr lang="en-US" altLang="ko-KR" sz="4000" dirty="0">
                <a:solidFill>
                  <a:srgbClr val="FFFFFF"/>
                </a:solidFill>
              </a:rPr>
              <a:t>)</a:t>
            </a:r>
            <a:endParaRPr lang="ko-KR" altLang="en-US" sz="4400" dirty="0">
              <a:solidFill>
                <a:srgbClr val="FFFFFF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6A20DD-997E-3D2A-648F-58601CD7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D9E5407-28CD-D5A1-4F15-ECF2899A4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01D43A-CED2-AD23-9A9A-BC0CC385ECEA}"/>
              </a:ext>
            </a:extLst>
          </p:cNvPr>
          <p:cNvCxnSpPr/>
          <p:nvPr/>
        </p:nvCxnSpPr>
        <p:spPr>
          <a:xfrm>
            <a:off x="4634794" y="1588878"/>
            <a:ext cx="6642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B54B87-8016-A2E5-B29D-51E4D12FF103}"/>
              </a:ext>
            </a:extLst>
          </p:cNvPr>
          <p:cNvSpPr txBox="1"/>
          <p:nvPr/>
        </p:nvSpPr>
        <p:spPr>
          <a:xfrm>
            <a:off x="4712208" y="114514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Whitecat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F3D8D-DD07-DE3F-5209-44F323C2DD73}"/>
              </a:ext>
            </a:extLst>
          </p:cNvPr>
          <p:cNvSpPr txBox="1"/>
          <p:nvPr/>
        </p:nvSpPr>
        <p:spPr>
          <a:xfrm>
            <a:off x="8875776" y="1125056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 About Guestbook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1802D-6134-47C2-07C6-37EEF07AADBB}"/>
              </a:ext>
            </a:extLst>
          </p:cNvPr>
          <p:cNvSpPr txBox="1"/>
          <p:nvPr/>
        </p:nvSpPr>
        <p:spPr>
          <a:xfrm>
            <a:off x="7361825" y="2960495"/>
            <a:ext cx="2877387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진예섭</a:t>
            </a:r>
          </a:p>
          <a:p>
            <a:r>
              <a:rPr lang="en-US" altLang="ko-KR" sz="1600" dirty="0"/>
              <a:t>202268029</a:t>
            </a:r>
          </a:p>
          <a:p>
            <a:r>
              <a:rPr lang="ko-KR" altLang="en-US" sz="1600" dirty="0"/>
              <a:t>전주대학교 컴퓨터공학과</a:t>
            </a:r>
          </a:p>
          <a:p>
            <a:r>
              <a:rPr lang="en-US" altLang="ko-KR" sz="1600" dirty="0"/>
              <a:t>Email: oooooooo</a:t>
            </a:r>
            <a:r>
              <a:rPr lang="en-US" altLang="ko-KR" sz="1600" u="sng" dirty="0">
                <a:hlinkClick r:id="rId4"/>
              </a:rPr>
              <a:t>@ooooo.com</a:t>
            </a:r>
            <a:endParaRPr lang="ko-KR" altLang="en-US" sz="1600" dirty="0"/>
          </a:p>
          <a:p>
            <a:r>
              <a:rPr lang="en-US" altLang="ko-KR" sz="1600" dirty="0"/>
              <a:t>Phone: </a:t>
            </a:r>
            <a:r>
              <a:rPr lang="en-US" altLang="ko-KR" sz="1600" u="sng" dirty="0"/>
              <a:t>010-oooo-oooo</a:t>
            </a:r>
            <a:endParaRPr lang="ko-KR" altLang="en-US" sz="1600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DE09F03-CDBE-5101-8CF1-639AD7CDD69F}"/>
              </a:ext>
            </a:extLst>
          </p:cNvPr>
          <p:cNvSpPr/>
          <p:nvPr/>
        </p:nvSpPr>
        <p:spPr>
          <a:xfrm>
            <a:off x="4767938" y="1750170"/>
            <a:ext cx="2107259" cy="511834"/>
          </a:xfrm>
          <a:prstGeom prst="wedgeRectCallout">
            <a:avLst>
              <a:gd name="adj1" fmla="val -30123"/>
              <a:gd name="adj2" fmla="val -91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이용 로고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선택 시 메인 메뉴 이동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67A54A08-ABCC-D7CD-9E9E-9B80F9BB709D}"/>
              </a:ext>
            </a:extLst>
          </p:cNvPr>
          <p:cNvSpPr/>
          <p:nvPr/>
        </p:nvSpPr>
        <p:spPr>
          <a:xfrm>
            <a:off x="8610600" y="1750170"/>
            <a:ext cx="2505989" cy="511834"/>
          </a:xfrm>
          <a:prstGeom prst="wedgeRectCallout">
            <a:avLst>
              <a:gd name="adj1" fmla="val -1228"/>
              <a:gd name="adj2" fmla="val -929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 메뉴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각각의 </a:t>
            </a:r>
            <a:r>
              <a:rPr lang="en-US" altLang="ko-KR" sz="1400" dirty="0"/>
              <a:t>.html .</a:t>
            </a:r>
            <a:r>
              <a:rPr lang="en-US" altLang="ko-KR" sz="1400" dirty="0" err="1"/>
              <a:t>php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이동</a:t>
            </a:r>
            <a:r>
              <a:rPr lang="en-US" altLang="ko-KR" sz="1400" dirty="0"/>
              <a:t>)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D0A0F2D4-CF33-FC85-7093-C648BF839082}"/>
              </a:ext>
            </a:extLst>
          </p:cNvPr>
          <p:cNvSpPr/>
          <p:nvPr/>
        </p:nvSpPr>
        <p:spPr>
          <a:xfrm>
            <a:off x="5036820" y="5013204"/>
            <a:ext cx="2052641" cy="511834"/>
          </a:xfrm>
          <a:prstGeom prst="wedgeRectCallout">
            <a:avLst>
              <a:gd name="adj1" fmla="val 15685"/>
              <a:gd name="adj2" fmla="val -179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Border-radius 50% </a:t>
            </a:r>
            <a:r>
              <a:rPr lang="ko-KR" altLang="en-US" sz="1400" dirty="0"/>
              <a:t>사용</a:t>
            </a:r>
            <a:br>
              <a:rPr lang="en-US" altLang="ko-KR" sz="1400" dirty="0"/>
            </a:br>
            <a:r>
              <a:rPr lang="ko-KR" altLang="en-US" sz="1400" dirty="0"/>
              <a:t>프로필 사진 원형 삽입</a:t>
            </a:r>
            <a:endParaRPr lang="en-US" altLang="ko-KR" sz="1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6091F09-B42F-2137-E4EA-06E363379369}"/>
              </a:ext>
            </a:extLst>
          </p:cNvPr>
          <p:cNvSpPr/>
          <p:nvPr/>
        </p:nvSpPr>
        <p:spPr>
          <a:xfrm>
            <a:off x="5735245" y="2960495"/>
            <a:ext cx="1354216" cy="13542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A7BF807C-95E0-7CF9-3044-D492A53E952E}"/>
              </a:ext>
            </a:extLst>
          </p:cNvPr>
          <p:cNvSpPr/>
          <p:nvPr/>
        </p:nvSpPr>
        <p:spPr>
          <a:xfrm>
            <a:off x="7361825" y="5013203"/>
            <a:ext cx="2877387" cy="511834"/>
          </a:xfrm>
          <a:prstGeom prst="wedgeRectCallout">
            <a:avLst>
              <a:gd name="adj1" fmla="val -1893"/>
              <a:gd name="adj2" fmla="val -174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H2</a:t>
            </a:r>
            <a:r>
              <a:rPr lang="ko-KR" altLang="en-US" sz="1200" dirty="0"/>
              <a:t>와 </a:t>
            </a:r>
            <a:r>
              <a:rPr lang="en-US" altLang="ko-KR" sz="1200" dirty="0"/>
              <a:t>a </a:t>
            </a:r>
            <a:r>
              <a:rPr lang="en-US" altLang="ko-KR" sz="1200" dirty="0" err="1"/>
              <a:t>href</a:t>
            </a:r>
            <a:r>
              <a:rPr lang="ko-KR" altLang="en-US" sz="1200" dirty="0"/>
              <a:t> 이용해 이름은 조금 크게</a:t>
            </a:r>
            <a:endParaRPr lang="en-US" altLang="ko-KR" sz="1200" dirty="0"/>
          </a:p>
          <a:p>
            <a:pPr algn="ctr"/>
            <a:r>
              <a:rPr lang="en-US" altLang="ko-KR" sz="1200" dirty="0"/>
              <a:t>mail,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tel</a:t>
            </a:r>
            <a:r>
              <a:rPr lang="ko-KR" altLang="en-US" sz="1200" dirty="0"/>
              <a:t>은 관련 프로그램과 연결 가능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51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34BCD1-8B20-4FF3-B433-B48AFCFC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11E749C-5688-1541-EA93-74CAA57B7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28A730-CBA9-1DB4-3B53-E2EF30711C63}"/>
              </a:ext>
            </a:extLst>
          </p:cNvPr>
          <p:cNvSpPr/>
          <p:nvPr/>
        </p:nvSpPr>
        <p:spPr>
          <a:xfrm>
            <a:off x="4634794" y="1030565"/>
            <a:ext cx="6642806" cy="4777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4C9E7C-0BBD-ACDC-2598-66CFF24C4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0D85634-23FB-6A3A-ADEF-65D76A60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rgbClr val="FFFFFF"/>
                </a:solidFill>
              </a:rPr>
              <a:t>방명록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(GUESTBOOK)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993E84A-BD92-4F5F-36F9-BDB57A1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65B3276-C2BD-FF7F-5B68-17333BB97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46D6DC-91FE-5C74-6D06-13843187E44A}"/>
              </a:ext>
            </a:extLst>
          </p:cNvPr>
          <p:cNvCxnSpPr/>
          <p:nvPr/>
        </p:nvCxnSpPr>
        <p:spPr>
          <a:xfrm>
            <a:off x="4634794" y="1588878"/>
            <a:ext cx="6642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73A1B59-8DA4-5322-2C0D-942937347A5C}"/>
              </a:ext>
            </a:extLst>
          </p:cNvPr>
          <p:cNvSpPr txBox="1"/>
          <p:nvPr/>
        </p:nvSpPr>
        <p:spPr>
          <a:xfrm>
            <a:off x="4712208" y="114514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Whitecat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1C99-64D8-E845-C49E-AC8A49284923}"/>
              </a:ext>
            </a:extLst>
          </p:cNvPr>
          <p:cNvSpPr txBox="1"/>
          <p:nvPr/>
        </p:nvSpPr>
        <p:spPr>
          <a:xfrm>
            <a:off x="8339666" y="1125056"/>
            <a:ext cx="291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Home About Guestbook Login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4FE63-AF9D-97CF-9EFE-BA782CD54B45}"/>
              </a:ext>
            </a:extLst>
          </p:cNvPr>
          <p:cNvSpPr txBox="1"/>
          <p:nvPr/>
        </p:nvSpPr>
        <p:spPr>
          <a:xfrm>
            <a:off x="5108927" y="2362156"/>
            <a:ext cx="569454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방명록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r"/>
            <a:r>
              <a:rPr lang="en-US" altLang="ko-KR" sz="1600" dirty="0"/>
              <a:t>[</a:t>
            </a:r>
            <a:r>
              <a:rPr lang="ko-KR" altLang="en-US" sz="1600" dirty="0"/>
              <a:t>로그인</a:t>
            </a:r>
            <a:r>
              <a:rPr lang="en-US" altLang="ko-KR" sz="1600" dirty="0"/>
              <a:t>]</a:t>
            </a:r>
          </a:p>
          <a:p>
            <a:pPr algn="dist"/>
            <a:r>
              <a:rPr lang="ko-KR" altLang="en-US" sz="1600" dirty="0"/>
              <a:t>번호 제목 작성자 날짜 조회수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ko-KR" altLang="en-US" sz="1600" dirty="0"/>
              <a:t>글쓰기</a:t>
            </a:r>
            <a:r>
              <a:rPr lang="en-US" altLang="ko-KR" sz="1600" dirty="0"/>
              <a:t>]</a:t>
            </a: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C70FDC00-9D2D-C0A5-96D8-9B3B564B6FD2}"/>
              </a:ext>
            </a:extLst>
          </p:cNvPr>
          <p:cNvSpPr/>
          <p:nvPr/>
        </p:nvSpPr>
        <p:spPr>
          <a:xfrm>
            <a:off x="4767938" y="1750170"/>
            <a:ext cx="2107259" cy="511834"/>
          </a:xfrm>
          <a:prstGeom prst="wedgeRectCallout">
            <a:avLst>
              <a:gd name="adj1" fmla="val -30123"/>
              <a:gd name="adj2" fmla="val -91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 이용 로고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선택 시 메인 메뉴 이동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52F56E20-38B2-3786-A842-CCA5BAFA2F2D}"/>
              </a:ext>
            </a:extLst>
          </p:cNvPr>
          <p:cNvSpPr/>
          <p:nvPr/>
        </p:nvSpPr>
        <p:spPr>
          <a:xfrm>
            <a:off x="8610600" y="1750170"/>
            <a:ext cx="2505989" cy="511834"/>
          </a:xfrm>
          <a:prstGeom prst="wedgeRectCallout">
            <a:avLst>
              <a:gd name="adj1" fmla="val -1228"/>
              <a:gd name="adj2" fmla="val -929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 메뉴</a:t>
            </a:r>
            <a:endParaRPr lang="en-US" altLang="ko-KR" sz="1400" dirty="0"/>
          </a:p>
          <a:p>
            <a:pPr algn="ctr"/>
            <a:r>
              <a:rPr lang="en-US" altLang="ko-KR" sz="1400" dirty="0"/>
              <a:t>(MySQL</a:t>
            </a:r>
            <a:r>
              <a:rPr lang="ko-KR" altLang="en-US" sz="1400" dirty="0"/>
              <a:t>용 </a:t>
            </a:r>
            <a:r>
              <a:rPr lang="en-US" altLang="ko-KR" sz="1400" dirty="0"/>
              <a:t>Login </a:t>
            </a:r>
            <a:r>
              <a:rPr lang="ko-KR" altLang="en-US" sz="1400" dirty="0"/>
              <a:t>버튼 추가</a:t>
            </a:r>
            <a:r>
              <a:rPr lang="en-US" altLang="ko-KR" sz="1400" dirty="0"/>
              <a:t>)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09800A3C-9456-2898-7FB7-F443F2CEC08F}"/>
              </a:ext>
            </a:extLst>
          </p:cNvPr>
          <p:cNvSpPr/>
          <p:nvPr/>
        </p:nvSpPr>
        <p:spPr>
          <a:xfrm>
            <a:off x="5036820" y="5013204"/>
            <a:ext cx="2052641" cy="511834"/>
          </a:xfrm>
          <a:prstGeom prst="wedgeRectCallout">
            <a:avLst>
              <a:gd name="adj1" fmla="val 11"/>
              <a:gd name="adj2" fmla="val -932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 버튼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로그인시만</a:t>
            </a:r>
            <a:r>
              <a:rPr lang="ko-KR" altLang="en-US" sz="1200" dirty="0"/>
              <a:t> 접근 가능</a:t>
            </a:r>
            <a:r>
              <a:rPr lang="en-US" altLang="ko-KR" sz="1200" dirty="0"/>
              <a:t>)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3B995411-6D5B-F1F1-C922-6687675FF81F}"/>
              </a:ext>
            </a:extLst>
          </p:cNvPr>
          <p:cNvSpPr/>
          <p:nvPr/>
        </p:nvSpPr>
        <p:spPr>
          <a:xfrm>
            <a:off x="8983133" y="2362156"/>
            <a:ext cx="1820334" cy="511834"/>
          </a:xfrm>
          <a:prstGeom prst="wedgeRectCallout">
            <a:avLst>
              <a:gd name="adj1" fmla="val -1599"/>
              <a:gd name="adj2" fmla="val 765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로그인 버튼</a:t>
            </a:r>
            <a:endParaRPr lang="en-US" altLang="ko-KR" sz="1100" dirty="0"/>
          </a:p>
          <a:p>
            <a:pPr algn="ctr"/>
            <a:r>
              <a:rPr lang="en-US" altLang="ko-KR" sz="1100" dirty="0"/>
              <a:t>(MySQL table</a:t>
            </a:r>
            <a:r>
              <a:rPr lang="ko-KR" altLang="en-US" sz="1100" dirty="0"/>
              <a:t>에 로그인용 정보</a:t>
            </a:r>
            <a:r>
              <a:rPr lang="en-US" altLang="ko-KR" sz="1100" dirty="0"/>
              <a:t> </a:t>
            </a:r>
            <a:r>
              <a:rPr lang="ko-KR" altLang="en-US" sz="1100" dirty="0"/>
              <a:t>추가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3711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2DE0C-3947-BFF0-31C0-D4237AA7F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1EC7340-4367-414B-C943-FD7387794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39860B-3DA2-74E1-ABF5-31EED38ED1F5}"/>
              </a:ext>
            </a:extLst>
          </p:cNvPr>
          <p:cNvSpPr/>
          <p:nvPr/>
        </p:nvSpPr>
        <p:spPr>
          <a:xfrm>
            <a:off x="4634794" y="1030565"/>
            <a:ext cx="6642806" cy="4777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363551-BF3B-EB87-273D-46A6F589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DDFF659-561B-29A0-644D-72FF4101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rgbClr val="FFFFFF"/>
                </a:solidFill>
              </a:rPr>
              <a:t>실제 </a:t>
            </a:r>
            <a:r>
              <a:rPr lang="ko-KR" altLang="en-US" dirty="0" err="1">
                <a:solidFill>
                  <a:srgbClr val="FFFFFF"/>
                </a:solidFill>
              </a:rPr>
              <a:t>구현물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(CentOS 7)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088AC68-D789-2B52-807F-9CB608710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0EB3B6A-2BED-A35A-9318-651631FF4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5B405-2645-F99A-3F25-82107966D7E8}"/>
              </a:ext>
            </a:extLst>
          </p:cNvPr>
          <p:cNvSpPr txBox="1"/>
          <p:nvPr/>
        </p:nvSpPr>
        <p:spPr>
          <a:xfrm>
            <a:off x="4611836" y="5269122"/>
            <a:ext cx="666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hlinkClick r:id="rId4"/>
              </a:rPr>
              <a:t>실제 구동 페이지 </a:t>
            </a:r>
            <a:r>
              <a:rPr lang="en-US" altLang="ko-KR" sz="2800" dirty="0">
                <a:hlinkClick r:id="rId4"/>
              </a:rPr>
              <a:t>: http://whiteneko.o-r.kr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395A62-5C2B-3303-27FB-89543A1A4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793" y="1030565"/>
            <a:ext cx="6642805" cy="39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32962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171717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50473</TotalTime>
  <Words>359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Tw Cen MT</vt:lpstr>
      <vt:lpstr>물방울</vt:lpstr>
      <vt:lpstr>소프트웨어프로젝트III  개인 웹페이지 계획, 제작</vt:lpstr>
      <vt:lpstr>웹페이지의 구성 설계</vt:lpstr>
      <vt:lpstr>웹페이지 디자인 공통 사항</vt:lpstr>
      <vt:lpstr>메인 메뉴 (Welcome)</vt:lpstr>
      <vt:lpstr>소개 (Who am i)</vt:lpstr>
      <vt:lpstr>방명록 (GUESTBOOK)</vt:lpstr>
      <vt:lpstr>실제 구현물 (CentOS 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진예섭</dc:creator>
  <cp:lastModifiedBy>진예섭</cp:lastModifiedBy>
  <cp:revision>8</cp:revision>
  <dcterms:created xsi:type="dcterms:W3CDTF">2025-06-14T09:51:49Z</dcterms:created>
  <dcterms:modified xsi:type="dcterms:W3CDTF">2025-06-14T11:07:06Z</dcterms:modified>
</cp:coreProperties>
</file>