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BE0-C06E-44B3-9BD9-F44AD6CD4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WatchBlock</a:t>
            </a:r>
            <a:r>
              <a:rPr lang="en-US" dirty="0"/>
              <a:t>: The Modern Way of Dealing with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A16F6-F88A-4A6A-912E-ED169BD4F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Shen, John Ng, Kelsie Box, Mario Morford-Oberst</a:t>
            </a:r>
          </a:p>
        </p:txBody>
      </p:sp>
    </p:spTree>
    <p:extLst>
      <p:ext uri="{BB962C8B-B14F-4D97-AF65-F5344CB8AC3E}">
        <p14:creationId xmlns:p14="http://schemas.microsoft.com/office/powerpoint/2010/main" val="28961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A354-82B3-44C8-B018-875D130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6B8D-2E91-44B3-B282-23201C86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Effects of Living in an Impoverished State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High Crime Rates</a:t>
            </a:r>
          </a:p>
          <a:p>
            <a:r>
              <a:rPr lang="en-US" dirty="0"/>
              <a:t>How do we deal with these problems traditionally?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Calling the Police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APD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Lobo Alerts</a:t>
            </a:r>
          </a:p>
          <a:p>
            <a:r>
              <a:rPr lang="en-US" dirty="0"/>
              <a:t>Problems with our traditional solutions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Complex 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Slow processing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7D68-DC22-4F5C-A96A-4602B59F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WatchBlock</a:t>
            </a:r>
            <a:r>
              <a:rPr lang="en-US" dirty="0"/>
              <a:t> Better than Lobo Alerts?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A30D-9727-4868-9F0C-C502D073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processing and notification time with lobo alerts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Causes the alert to be much less relevant</a:t>
            </a:r>
          </a:p>
          <a:p>
            <a:r>
              <a:rPr lang="en-US" dirty="0"/>
              <a:t>Crime descriptions can be vague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Makes it difficult to know where and when exactly a crime occurred</a:t>
            </a:r>
          </a:p>
          <a:p>
            <a:r>
              <a:rPr lang="en-US" dirty="0" err="1"/>
              <a:t>WatchBlock</a:t>
            </a:r>
            <a:r>
              <a:rPr lang="en-US" dirty="0"/>
              <a:t> allows for instant user notification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means no delay on any updates, so users always feel safe</a:t>
            </a:r>
          </a:p>
          <a:p>
            <a:r>
              <a:rPr lang="en-US" dirty="0"/>
              <a:t>The </a:t>
            </a:r>
            <a:r>
              <a:rPr lang="en-US" dirty="0" err="1"/>
              <a:t>WatchBlock</a:t>
            </a:r>
            <a:r>
              <a:rPr lang="en-US" dirty="0"/>
              <a:t> user interface allows users to see the location of a crime associated with description and a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means that it is much easier for users to know which areas to avoid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9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4485-9CF6-4AC4-95E1-CA3AECCF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Blockchain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39FA-9174-44DB-BCFC-643A6B25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4620155" cy="4195481"/>
          </a:xfrm>
        </p:spPr>
        <p:txBody>
          <a:bodyPr>
            <a:normAutofit/>
          </a:bodyPr>
          <a:lstStyle/>
          <a:p>
            <a:r>
              <a:rPr lang="en-US" sz="2800" dirty="0"/>
              <a:t>Data is immutable</a:t>
            </a:r>
          </a:p>
          <a:p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parties cannot access and change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485B2-EAA9-4618-987D-4BCF6275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16" y="1738274"/>
            <a:ext cx="6256283" cy="37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2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169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WatchBlock: The Modern Way of Dealing with Crime</vt:lpstr>
      <vt:lpstr>Defining the Problem</vt:lpstr>
      <vt:lpstr>How is WatchBlock Better than Lobo Alerts?</vt:lpstr>
      <vt:lpstr>Why is Blockchain relevant?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WatchBlock: The Modern Way of Dealing with Crime</dc:title>
  <dc:creator>Mario Morford-Oberst</dc:creator>
  <cp:lastModifiedBy>Mario Morford-Oberst</cp:lastModifiedBy>
  <cp:revision>7</cp:revision>
  <dcterms:created xsi:type="dcterms:W3CDTF">2020-01-06T03:24:52Z</dcterms:created>
  <dcterms:modified xsi:type="dcterms:W3CDTF">2020-01-06T04:35:25Z</dcterms:modified>
</cp:coreProperties>
</file>