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4" r:id="rId7"/>
    <p:sldId id="273" r:id="rId8"/>
    <p:sldId id="274" r:id="rId9"/>
    <p:sldId id="275" r:id="rId10"/>
    <p:sldId id="276" r:id="rId11"/>
    <p:sldId id="27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C4903C"/>
    <a:srgbClr val="FA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3938-6BF7-47C7-A6EB-37C41C10B20D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2B92D-DD5E-4B4D-9864-425EEDE61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2086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B5BF4-1768-4D92-8EED-2BC41AF910F3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07E82-56C6-4789-B6F8-FBC7BD22B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3185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18A-EC03-4D86-9490-54832329D06B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39-4356-454E-B227-4A3004C2D96F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FCFE-49D8-4AC9-88A2-9D931743A5A0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F250-BCDB-4E82-8FDE-691ACFCDDA3A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61B-A02E-4936-B338-B38EF64CC73C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62B-F862-4CC2-9476-C609264C7355}" type="datetime1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542-F261-4237-9797-29497B610391}" type="datetime1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401-2215-4C11-B653-822BEA3F6BE8}" type="datetime1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0075-4309-436F-830E-4307B945D56B}" type="datetime1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1425-FF35-48C5-835A-1FD6FBBFB1B6}" type="datetime1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943A-C585-458C-9555-88269F622253}" type="datetime1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6388-4A15-4948-8B6B-24C05F87BF86}" type="datetime1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C508-3CEB-44D4-AAEB-6C43AB725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88159" y="0"/>
            <a:ext cx="8656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latin typeface="Arial Black" panose="020B0A04020102020204" pitchFamily="34" charset="0"/>
                <a:ea typeface="Tenor Sans"/>
                <a:cs typeface="Tenor Sans"/>
                <a:sym typeface="Tenor Sans"/>
              </a:rPr>
              <a:t>МИНОБРНАУКИ РОССИИ</a:t>
            </a:r>
          </a:p>
          <a:p>
            <a:pPr lvl="0" algn="ctr"/>
            <a:r>
              <a:rPr lang="ru-RU" dirty="0">
                <a:latin typeface="Arial Black" panose="020B0A04020102020204" pitchFamily="34" charset="0"/>
                <a:ea typeface="Tenor Sans"/>
                <a:cs typeface="Tenor Sans"/>
                <a:sym typeface="Tenor Sans"/>
              </a:rPr>
              <a:t>Федеральное государственное бюджетное образовательное учреждение высшего образования «Кемеровский государственный университет»</a:t>
            </a:r>
          </a:p>
          <a:p>
            <a:pPr lvl="0" algn="ctr"/>
            <a:r>
              <a:rPr lang="ru-RU" dirty="0">
                <a:latin typeface="Arial Black" panose="020B0A04020102020204" pitchFamily="34" charset="0"/>
                <a:ea typeface="Tenor Sans"/>
                <a:cs typeface="Tenor Sans"/>
                <a:sym typeface="Tenor Sans"/>
              </a:rPr>
              <a:t>Кафедра ЮНЕСКО по информационным вычислительным технологиям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26639" y="2456874"/>
            <a:ext cx="7579360" cy="1564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 err="1" smtClean="0">
                <a:latin typeface="Arial Black" panose="020B0A04020102020204" pitchFamily="34" charset="0"/>
              </a:rPr>
              <a:t>Pipa</a:t>
            </a:r>
            <a:r>
              <a:rPr lang="en-US" sz="7000" dirty="0" smtClean="0">
                <a:latin typeface="Arial Black" panose="020B0A04020102020204" pitchFamily="34" charset="0"/>
              </a:rPr>
              <a:t>-game</a:t>
            </a:r>
            <a:endParaRPr lang="ru-RU" sz="7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2732" y="5165319"/>
            <a:ext cx="4552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 Black" panose="020B0A04020102020204" pitchFamily="34" charset="0"/>
              </a:rPr>
              <a:t>Авторы:</a:t>
            </a:r>
            <a:br>
              <a:rPr lang="ru-RU" sz="2000" b="1" dirty="0" smtClean="0">
                <a:latin typeface="Arial Black" panose="020B0A04020102020204" pitchFamily="34" charset="0"/>
              </a:rPr>
            </a:br>
            <a:r>
              <a:rPr lang="ru-RU" sz="2000" b="1" dirty="0" smtClean="0">
                <a:latin typeface="Arial Black" panose="020B0A04020102020204" pitchFamily="34" charset="0"/>
              </a:rPr>
              <a:t>Плиско Иван Андреевич</a:t>
            </a:r>
            <a:br>
              <a:rPr lang="ru-RU" sz="2000" b="1" dirty="0" smtClean="0">
                <a:latin typeface="Arial Black" panose="020B0A04020102020204" pitchFamily="34" charset="0"/>
              </a:rPr>
            </a:br>
            <a:r>
              <a:rPr lang="ru-RU" sz="2000" b="1" dirty="0" smtClean="0">
                <a:latin typeface="Arial Black" panose="020B0A04020102020204" pitchFamily="34" charset="0"/>
              </a:rPr>
              <a:t>Лобода Максим Алексеевич</a:t>
            </a:r>
            <a:br>
              <a:rPr lang="ru-RU" sz="2000" b="1" dirty="0" smtClean="0">
                <a:latin typeface="Arial Black" panose="020B0A04020102020204" pitchFamily="34" charset="0"/>
              </a:rPr>
            </a:br>
            <a:r>
              <a:rPr lang="ru-RU" sz="2000" b="1" dirty="0" smtClean="0">
                <a:latin typeface="Arial Black" panose="020B0A04020102020204" pitchFamily="34" charset="0"/>
              </a:rPr>
              <a:t>Петрухин Даниил Витальевич</a:t>
            </a:r>
            <a:endParaRPr lang="ru-RU" sz="2000" b="1" dirty="0">
              <a:latin typeface="Arial Black" panose="020B0A040201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CD5570-13AD-4501-8E19-A80C7D8C8BDC}"/>
              </a:ext>
            </a:extLst>
          </p:cNvPr>
          <p:cNvSpPr/>
          <p:nvPr/>
        </p:nvSpPr>
        <p:spPr>
          <a:xfrm>
            <a:off x="4566056" y="6288703"/>
            <a:ext cx="3100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Arial Black" panose="020B0A04020102020204" pitchFamily="34" charset="0"/>
              </a:rPr>
              <a:t>Кемерово – </a:t>
            </a:r>
            <a:r>
              <a:rPr lang="en-US" sz="2000" b="1" dirty="0">
                <a:latin typeface="Arial Black" panose="020B0A04020102020204" pitchFamily="34" charset="0"/>
              </a:rPr>
              <a:t>2</a:t>
            </a:r>
            <a:r>
              <a:rPr lang="en-US" sz="2000" b="1" dirty="0" smtClean="0">
                <a:latin typeface="Arial Black" panose="020B0A04020102020204" pitchFamily="34" charset="0"/>
              </a:rPr>
              <a:t>6.05.22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082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Процесс разработки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646" y="11408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 Black" panose="020B0A04020102020204" pitchFamily="34" charset="0"/>
              </a:rPr>
              <a:t>Игрок</a:t>
            </a:r>
            <a:r>
              <a:rPr lang="en-US" sz="4000" dirty="0" smtClean="0">
                <a:latin typeface="Arial Black" panose="020B0A04020102020204" pitchFamily="34" charset="0"/>
              </a:rPr>
              <a:t>:</a:t>
            </a:r>
            <a:r>
              <a:rPr lang="ru-RU" sz="4000" dirty="0" smtClean="0">
                <a:latin typeface="Arial Black" panose="020B0A04020102020204" pitchFamily="34" charset="0"/>
              </a:rPr>
              <a:t/>
            </a:r>
            <a:br>
              <a:rPr lang="ru-RU" sz="4000" dirty="0" smtClean="0">
                <a:latin typeface="Arial Black" panose="020B0A04020102020204" pitchFamily="34" charset="0"/>
              </a:rPr>
            </a:br>
            <a:endParaRPr lang="en-US" sz="40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Создание спрайтов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Управление игроком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endParaRPr lang="ru-RU" sz="3200" dirty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Анимации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10415451" y="6148885"/>
            <a:ext cx="1776550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20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082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Процесс разработки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646" y="1140823"/>
            <a:ext cx="10515600" cy="5008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err="1" smtClean="0">
                <a:latin typeface="Arial Black" panose="020B0A04020102020204" pitchFamily="34" charset="0"/>
              </a:rPr>
              <a:t>Мультиплеер</a:t>
            </a:r>
            <a:r>
              <a:rPr lang="en-US" sz="4000" dirty="0" smtClean="0">
                <a:latin typeface="Arial Black" panose="020B0A04020102020204" pitchFamily="34" charset="0"/>
              </a:rPr>
              <a:t>:</a:t>
            </a:r>
            <a:r>
              <a:rPr lang="ru-RU" sz="4000" dirty="0" smtClean="0">
                <a:latin typeface="Arial Black" panose="020B0A04020102020204" pitchFamily="34" charset="0"/>
              </a:rPr>
              <a:t/>
            </a:r>
            <a:br>
              <a:rPr lang="ru-RU" sz="4000" dirty="0" smtClean="0">
                <a:latin typeface="Arial Black" panose="020B0A04020102020204" pitchFamily="34" charset="0"/>
              </a:rPr>
            </a:br>
            <a:endParaRPr lang="en-US" sz="40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Разработка клиента </a:t>
            </a:r>
            <a:r>
              <a:rPr lang="en-US" sz="3200" dirty="0" smtClean="0">
                <a:latin typeface="Arial Black" panose="020B0A04020102020204" pitchFamily="34" charset="0"/>
              </a:rPr>
              <a:t>UDP;</a:t>
            </a: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Создание пакета логина и </a:t>
            </a:r>
            <a:r>
              <a:rPr lang="ru-RU" sz="3200" dirty="0" err="1" smtClean="0">
                <a:latin typeface="Arial Black" panose="020B0A04020102020204" pitchFamily="34" charset="0"/>
              </a:rPr>
              <a:t>дисконнекта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endParaRPr lang="ru-RU" sz="3200" dirty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Синхронизация движений игроков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endParaRPr lang="ru-RU" sz="3200" dirty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Возможность выбора </a:t>
            </a:r>
            <a:r>
              <a:rPr lang="ru-RU" sz="3200" dirty="0" err="1" smtClean="0">
                <a:latin typeface="Arial Black" panose="020B0A04020102020204" pitchFamily="34" charset="0"/>
              </a:rPr>
              <a:t>никнейма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10415451" y="6148885"/>
            <a:ext cx="1776550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10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00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88571"/>
          </a:xfrm>
        </p:spPr>
        <p:txBody>
          <a:bodyPr/>
          <a:lstStyle/>
          <a:p>
            <a:r>
              <a:rPr lang="ru-RU" sz="5500" b="1" dirty="0" smtClean="0">
                <a:latin typeface="Arial Black" panose="020B0A04020102020204" pitchFamily="34" charset="0"/>
              </a:rPr>
              <a:t>Заключение</a:t>
            </a:r>
            <a:endParaRPr lang="ru-RU" sz="55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549" y="1993217"/>
            <a:ext cx="11094719" cy="3541714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 smtClean="0">
                <a:latin typeface="Arial Black" panose="020B0A04020102020204" pitchFamily="34" charset="0"/>
              </a:rPr>
              <a:t>В итоге мы получили</a:t>
            </a:r>
            <a:r>
              <a:rPr lang="ru-RU" sz="4000" dirty="0" smtClean="0">
                <a:latin typeface="Arial Black" panose="020B0A04020102020204" pitchFamily="34" charset="0"/>
              </a:rPr>
              <a:t>:</a:t>
            </a:r>
          </a:p>
          <a:p>
            <a:r>
              <a:rPr lang="ru-RU" sz="3000" dirty="0" smtClean="0">
                <a:latin typeface="Arial Black" panose="020B0A04020102020204" pitchFamily="34" charset="0"/>
              </a:rPr>
              <a:t> </a:t>
            </a:r>
            <a:r>
              <a:rPr lang="ru-RU" sz="3000" b="1" dirty="0" smtClean="0">
                <a:latin typeface="Arial Black" panose="020B0A04020102020204" pitchFamily="34" charset="0"/>
              </a:rPr>
              <a:t>Опыт в разработке 2</a:t>
            </a:r>
            <a:r>
              <a:rPr lang="en-US" sz="3000" b="1" dirty="0" smtClean="0">
                <a:latin typeface="Arial Black" panose="020B0A04020102020204" pitchFamily="34" charset="0"/>
              </a:rPr>
              <a:t>D </a:t>
            </a:r>
            <a:r>
              <a:rPr lang="ru-RU" sz="3000" b="1" dirty="0" smtClean="0">
                <a:latin typeface="Arial Black" panose="020B0A04020102020204" pitchFamily="34" charset="0"/>
              </a:rPr>
              <a:t>игрового движка</a:t>
            </a:r>
            <a:endParaRPr lang="en-US" sz="30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smtClean="0">
                <a:latin typeface="Arial Black" panose="020B0A04020102020204" pitchFamily="34" charset="0"/>
              </a:rPr>
              <a:t> Опыт в работе со спрайтовой графикой</a:t>
            </a:r>
          </a:p>
          <a:p>
            <a:r>
              <a:rPr lang="ru-RU" sz="3000" b="1" dirty="0">
                <a:latin typeface="Arial Black" panose="020B0A04020102020204" pitchFamily="34" charset="0"/>
              </a:rPr>
              <a:t> </a:t>
            </a:r>
            <a:r>
              <a:rPr lang="ru-RU" sz="3000" b="1" dirty="0" smtClean="0">
                <a:latin typeface="Arial Black" panose="020B0A04020102020204" pitchFamily="34" charset="0"/>
              </a:rPr>
              <a:t>Практические навыки в создании клиент-серверного приложения</a:t>
            </a:r>
          </a:p>
          <a:p>
            <a:r>
              <a:rPr lang="ru-RU" sz="3000" b="1" dirty="0" smtClean="0">
                <a:latin typeface="Arial Black" panose="020B0A04020102020204" pitchFamily="34" charset="0"/>
              </a:rPr>
              <a:t> Игру с возможностью дальнейшего развития</a:t>
            </a: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10485120" y="6148885"/>
            <a:ext cx="1706881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1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278" y="2654275"/>
            <a:ext cx="10680730" cy="1478570"/>
          </a:xfrm>
        </p:spPr>
        <p:txBody>
          <a:bodyPr>
            <a:noAutofit/>
          </a:bodyPr>
          <a:lstStyle/>
          <a:p>
            <a:pPr algn="ctr"/>
            <a:r>
              <a:rPr lang="ru-RU" sz="7000" b="1" dirty="0" smtClean="0">
                <a:latin typeface="Arial Black" panose="020B0A04020102020204" pitchFamily="34" charset="0"/>
              </a:rPr>
              <a:t>Спасибо за внимание</a:t>
            </a:r>
            <a:endParaRPr lang="ru-RU" sz="7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56323"/>
            <a:ext cx="11967882" cy="1478570"/>
          </a:xfrm>
        </p:spPr>
        <p:txBody>
          <a:bodyPr>
            <a:normAutofit/>
          </a:bodyPr>
          <a:lstStyle/>
          <a:p>
            <a:pPr algn="ctr"/>
            <a:r>
              <a:rPr lang="ru-RU" sz="7000" b="1" dirty="0" smtClean="0">
                <a:latin typeface="Arial Black" panose="020B0A04020102020204" pitchFamily="34" charset="0"/>
              </a:rPr>
              <a:t>Вопросы?</a:t>
            </a:r>
            <a:endParaRPr lang="ru-RU" sz="7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5039703" cy="1030941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Arial Black" panose="020B0A04020102020204" pitchFamily="34" charset="0"/>
              </a:rPr>
              <a:t>Введение</a:t>
            </a:r>
            <a:endParaRPr lang="ru-RU" sz="7200" b="1" dirty="0">
              <a:latin typeface="Arial Black" panose="020B0A04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755086" y="6148885"/>
            <a:ext cx="1436914" cy="709115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1950" y="2709271"/>
            <a:ext cx="9397132" cy="33956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ru-RU" sz="30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b="1" dirty="0" smtClean="0"/>
              <a:t>В данной работе мы попытались сделать:</a:t>
            </a:r>
          </a:p>
          <a:p>
            <a:r>
              <a:rPr lang="ru-RU" sz="4500" b="1" dirty="0"/>
              <a:t>П</a:t>
            </a:r>
            <a:r>
              <a:rPr lang="ru-RU" sz="4500" b="1" dirty="0" smtClean="0"/>
              <a:t>ростую </a:t>
            </a:r>
            <a:r>
              <a:rPr lang="ru-RU" sz="4500" b="1" dirty="0" err="1" smtClean="0"/>
              <a:t>мультиплеерную</a:t>
            </a:r>
            <a:r>
              <a:rPr lang="ru-RU" sz="4500" b="1" dirty="0" smtClean="0"/>
              <a:t> игру в виде клиент серверного приложения с нуля. </a:t>
            </a:r>
            <a:endParaRPr lang="ru-RU" sz="4500" b="1" dirty="0"/>
          </a:p>
        </p:txBody>
      </p:sp>
    </p:spTree>
    <p:extLst>
      <p:ext uri="{BB962C8B-B14F-4D97-AF65-F5344CB8AC3E}">
        <p14:creationId xmlns:p14="http://schemas.microsoft.com/office/powerpoint/2010/main" val="18563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97045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Arial Black" panose="020B0A04020102020204" pitchFamily="34" charset="0"/>
              </a:rPr>
              <a:t>Актуальность Проблемы</a:t>
            </a:r>
            <a:endParaRPr lang="ru-RU" sz="54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208" y="1194676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3500" dirty="0" smtClean="0">
              <a:latin typeface="Arial Black" panose="020B0A04020102020204" pitchFamily="34" charset="0"/>
            </a:endParaRPr>
          </a:p>
          <a:p>
            <a:r>
              <a:rPr lang="ru-RU" sz="3500" dirty="0" smtClean="0">
                <a:latin typeface="Arial Black" panose="020B0A04020102020204" pitchFamily="34" charset="0"/>
              </a:rPr>
              <a:t>Выполнение практического задания по дисциплине: </a:t>
            </a:r>
            <a:br>
              <a:rPr lang="ru-RU" sz="3500" dirty="0" smtClean="0">
                <a:latin typeface="Arial Black" panose="020B0A04020102020204" pitchFamily="34" charset="0"/>
              </a:rPr>
            </a:br>
            <a:r>
              <a:rPr lang="ru-RU" sz="3500" dirty="0" smtClean="0">
                <a:latin typeface="Arial Black" panose="020B0A04020102020204" pitchFamily="34" charset="0"/>
              </a:rPr>
              <a:t>«Языки программирования»</a:t>
            </a:r>
          </a:p>
          <a:p>
            <a:endParaRPr lang="ru-RU" sz="3500" dirty="0">
              <a:latin typeface="Arial Black" panose="020B0A04020102020204" pitchFamily="34" charset="0"/>
            </a:endParaRPr>
          </a:p>
          <a:p>
            <a:r>
              <a:rPr lang="ru-RU" sz="3500" dirty="0" smtClean="0">
                <a:latin typeface="Arial Black" panose="020B0A04020102020204" pitchFamily="34" charset="0"/>
              </a:rPr>
              <a:t>Углубление познаний в сфере многопоточного программирования и создание клиент-серверного приложения</a:t>
            </a:r>
            <a:endParaRPr lang="en-US" sz="3500" dirty="0" smtClean="0">
              <a:latin typeface="Arial Black" panose="020B0A04020102020204" pitchFamily="34" charset="0"/>
            </a:endParaRPr>
          </a:p>
          <a:p>
            <a:endParaRPr lang="ru-RU" sz="3000" dirty="0" smtClean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10650583" y="6148885"/>
            <a:ext cx="1541417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4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5840891" cy="970450"/>
          </a:xfrm>
        </p:spPr>
        <p:txBody>
          <a:bodyPr>
            <a:noAutofit/>
          </a:bodyPr>
          <a:lstStyle/>
          <a:p>
            <a:r>
              <a:rPr lang="ru-RU" sz="5500" b="1" dirty="0" smtClean="0">
                <a:latin typeface="Arial Black" panose="020B0A04020102020204" pitchFamily="34" charset="0"/>
              </a:rPr>
              <a:t>Цель проекта</a:t>
            </a:r>
            <a:r>
              <a:rPr lang="ru-RU" sz="5500" dirty="0" smtClean="0">
                <a:latin typeface="Arial Black" panose="020B0A04020102020204" pitchFamily="34" charset="0"/>
              </a:rPr>
              <a:t>: Создать игру</a:t>
            </a:r>
            <a:endParaRPr lang="ru-RU" sz="55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7135"/>
            <a:ext cx="10472645" cy="44865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4500" b="1" dirty="0" smtClean="0">
                <a:latin typeface="Arial Black" panose="020B0A04020102020204" pitchFamily="34" charset="0"/>
              </a:rPr>
              <a:t>Задачи:</a:t>
            </a:r>
          </a:p>
          <a:p>
            <a:pPr lvl="1"/>
            <a:r>
              <a:rPr lang="ru-RU" sz="3500" dirty="0" smtClean="0">
                <a:latin typeface="Arial Black" panose="020B0A04020102020204" pitchFamily="34" charset="0"/>
              </a:rPr>
              <a:t>Создание базовой логики игры</a:t>
            </a:r>
          </a:p>
          <a:p>
            <a:pPr lvl="1"/>
            <a:r>
              <a:rPr lang="ru-RU" sz="3500" dirty="0" smtClean="0">
                <a:latin typeface="Arial Black" panose="020B0A04020102020204" pitchFamily="34" charset="0"/>
              </a:rPr>
              <a:t>Создание функций </a:t>
            </a:r>
            <a:r>
              <a:rPr lang="ru-RU" sz="3500" dirty="0" err="1" smtClean="0">
                <a:latin typeface="Arial Black" panose="020B0A04020102020204" pitchFamily="34" charset="0"/>
              </a:rPr>
              <a:t>отрисовки</a:t>
            </a:r>
            <a:r>
              <a:rPr lang="ru-RU" sz="3500" dirty="0" smtClean="0">
                <a:latin typeface="Arial Black" panose="020B0A04020102020204" pitchFamily="34" charset="0"/>
              </a:rPr>
              <a:t> графики</a:t>
            </a:r>
          </a:p>
          <a:p>
            <a:pPr lvl="1"/>
            <a:r>
              <a:rPr lang="ru-RU" sz="3500" dirty="0" smtClean="0">
                <a:latin typeface="Arial Black" panose="020B0A04020102020204" pitchFamily="34" charset="0"/>
              </a:rPr>
              <a:t>Создание клиент-серверной части игры</a:t>
            </a:r>
          </a:p>
          <a:p>
            <a:pPr lvl="1"/>
            <a:endParaRPr lang="ru-RU" sz="35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10802471" y="6148885"/>
            <a:ext cx="1389529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3-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95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105989"/>
          </a:xfrm>
        </p:spPr>
        <p:txBody>
          <a:bodyPr>
            <a:normAutofit/>
          </a:bodyPr>
          <a:lstStyle/>
          <a:p>
            <a:r>
              <a:rPr lang="ru-RU" sz="5500" b="1" dirty="0" smtClean="0">
                <a:latin typeface="Arial Black" panose="020B0A04020102020204" pitchFamily="34" charset="0"/>
              </a:rPr>
              <a:t>Команда и роли</a:t>
            </a:r>
            <a:endParaRPr lang="ru-RU" sz="55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10" y="1672046"/>
            <a:ext cx="9905999" cy="4841965"/>
          </a:xfrm>
        </p:spPr>
        <p:txBody>
          <a:bodyPr>
            <a:noAutofit/>
          </a:bodyPr>
          <a:lstStyle/>
          <a:p>
            <a:pPr marL="230400">
              <a:spcAft>
                <a:spcPts val="2000"/>
              </a:spcAft>
            </a:pPr>
            <a:r>
              <a:rPr lang="ru-RU" sz="3000" b="1" dirty="0" smtClean="0">
                <a:latin typeface="Arial Black" panose="020B0A04020102020204" pitchFamily="34" charset="0"/>
              </a:rPr>
              <a:t>Плиско Иван </a:t>
            </a:r>
            <a:r>
              <a:rPr lang="ru-RU" sz="3000" dirty="0" smtClean="0">
                <a:latin typeface="Arial Black" panose="020B0A04020102020204" pitchFamily="34" charset="0"/>
              </a:rPr>
              <a:t>– Ответственный за серверную часть</a:t>
            </a:r>
          </a:p>
          <a:p>
            <a:pPr marL="230400">
              <a:spcAft>
                <a:spcPts val="2000"/>
              </a:spcAft>
            </a:pPr>
            <a:r>
              <a:rPr lang="ru-RU" sz="3000" b="1" dirty="0" smtClean="0">
                <a:latin typeface="Arial Black" panose="020B0A04020102020204" pitchFamily="34" charset="0"/>
              </a:rPr>
              <a:t>Лобода Максим </a:t>
            </a:r>
            <a:r>
              <a:rPr lang="ru-RU" sz="3000" dirty="0" smtClean="0">
                <a:latin typeface="Arial Black" panose="020B0A04020102020204" pitchFamily="34" charset="0"/>
              </a:rPr>
              <a:t>– Ответственный за игровой движок</a:t>
            </a:r>
          </a:p>
          <a:p>
            <a:pPr marL="230400">
              <a:spcAft>
                <a:spcPts val="2000"/>
              </a:spcAft>
            </a:pPr>
            <a:r>
              <a:rPr lang="ru-RU" sz="3000" b="1" dirty="0" smtClean="0">
                <a:latin typeface="Arial Black" panose="020B0A04020102020204" pitchFamily="34" charset="0"/>
              </a:rPr>
              <a:t>Петрухин Даниил </a:t>
            </a:r>
            <a:r>
              <a:rPr lang="ru-RU" sz="3000" dirty="0" smtClean="0">
                <a:latin typeface="Arial Black" panose="020B0A04020102020204" pitchFamily="34" charset="0"/>
              </a:rPr>
              <a:t>– Ответственный за </a:t>
            </a:r>
            <a:r>
              <a:rPr lang="ru-RU" sz="3000" dirty="0" smtClean="0">
                <a:latin typeface="Arial Black" panose="020B0A04020102020204" pitchFamily="34" charset="0"/>
              </a:rPr>
              <a:t>игровой движок и частично серверную </a:t>
            </a:r>
            <a:r>
              <a:rPr lang="ru-RU" sz="3000" dirty="0" smtClean="0">
                <a:latin typeface="Arial Black" panose="020B0A04020102020204" pitchFamily="34" charset="0"/>
              </a:rPr>
              <a:t>часть</a:t>
            </a: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10755086" y="6148885"/>
            <a:ext cx="1436914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4-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30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0571998" cy="1088571"/>
          </a:xfrm>
        </p:spPr>
        <p:txBody>
          <a:bodyPr>
            <a:normAutofit/>
          </a:bodyPr>
          <a:lstStyle/>
          <a:p>
            <a:r>
              <a:rPr lang="ru-RU" sz="5500" b="1" dirty="0" smtClean="0">
                <a:latin typeface="Arial Black" panose="020B0A04020102020204" pitchFamily="34" charset="0"/>
              </a:rPr>
              <a:t>Инструменты разработки</a:t>
            </a:r>
            <a:endParaRPr lang="ru-RU" sz="55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619" y="1509077"/>
            <a:ext cx="10069581" cy="4815839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500" b="1" dirty="0">
                <a:latin typeface="Arial Black" panose="020B0A04020102020204" pitchFamily="34" charset="0"/>
              </a:rPr>
              <a:t>IntelliJ </a:t>
            </a:r>
            <a:r>
              <a:rPr lang="en-US" sz="3500" b="1" dirty="0" smtClean="0">
                <a:latin typeface="Arial Black" panose="020B0A04020102020204" pitchFamily="34" charset="0"/>
              </a:rPr>
              <a:t>IDEA</a:t>
            </a:r>
            <a:r>
              <a:rPr lang="ru-RU" sz="3500" b="1" dirty="0" smtClean="0">
                <a:latin typeface="Arial Black" panose="020B0A04020102020204" pitchFamily="34" charset="0"/>
              </a:rPr>
              <a:t> – среда разработки</a:t>
            </a:r>
          </a:p>
          <a:p>
            <a:pPr>
              <a:spcAft>
                <a:spcPts val="2000"/>
              </a:spcAft>
            </a:pPr>
            <a:r>
              <a:rPr lang="en-US" sz="3500" b="1" dirty="0" smtClean="0">
                <a:latin typeface="Arial Black" panose="020B0A04020102020204" pitchFamily="34" charset="0"/>
              </a:rPr>
              <a:t>Adobe </a:t>
            </a:r>
            <a:r>
              <a:rPr lang="en-US" sz="3500" b="1" dirty="0" err="1" smtClean="0">
                <a:latin typeface="Arial Black" panose="020B0A04020102020204" pitchFamily="34" charset="0"/>
              </a:rPr>
              <a:t>photoshop</a:t>
            </a:r>
            <a:r>
              <a:rPr lang="en-US" sz="3500" b="1" dirty="0" smtClean="0">
                <a:latin typeface="Arial Black" panose="020B0A04020102020204" pitchFamily="34" charset="0"/>
              </a:rPr>
              <a:t> – </a:t>
            </a:r>
            <a:r>
              <a:rPr lang="ru-RU" sz="3500" b="1" dirty="0" smtClean="0">
                <a:latin typeface="Arial Black" panose="020B0A04020102020204" pitchFamily="34" charset="0"/>
              </a:rPr>
              <a:t>графический редактор</a:t>
            </a:r>
            <a:endParaRPr lang="ru-RU" sz="3500" b="1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10798629" y="6148885"/>
            <a:ext cx="1393371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5-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03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115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Arial Black" panose="020B0A04020102020204" pitchFamily="34" charset="0"/>
              </a:rPr>
              <a:t>Календарный план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707043"/>
              </p:ext>
            </p:extLst>
          </p:nvPr>
        </p:nvGraphicFramePr>
        <p:xfrm>
          <a:off x="426719" y="1001484"/>
          <a:ext cx="11390812" cy="5147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1261">
                  <a:extLst>
                    <a:ext uri="{9D8B030D-6E8A-4147-A177-3AD203B41FA5}">
                      <a16:colId xmlns:a16="http://schemas.microsoft.com/office/drawing/2014/main" val="2651258591"/>
                    </a:ext>
                  </a:extLst>
                </a:gridCol>
                <a:gridCol w="7759551">
                  <a:extLst>
                    <a:ext uri="{9D8B030D-6E8A-4147-A177-3AD203B41FA5}">
                      <a16:colId xmlns:a16="http://schemas.microsoft.com/office/drawing/2014/main" val="3805665367"/>
                    </a:ext>
                  </a:extLst>
                </a:gridCol>
              </a:tblGrid>
              <a:tr h="99540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 Black" panose="020B0A04020102020204" pitchFamily="34" charset="0"/>
                        </a:rPr>
                        <a:t>Дата</a:t>
                      </a:r>
                      <a:endParaRPr lang="ru-RU" sz="3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 Black" panose="020B0A04020102020204" pitchFamily="34" charset="0"/>
                        </a:rPr>
                        <a:t>Задача</a:t>
                      </a:r>
                      <a:endParaRPr lang="ru-RU" sz="3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4210"/>
                  </a:ext>
                </a:extLst>
              </a:tr>
              <a:tr h="99540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28.11.22 – 04.12.22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Изучение технологий создания игрового движка и проектирование архитектуры игры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7810"/>
                  </a:ext>
                </a:extLst>
              </a:tr>
              <a:tr h="1058316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05.12.22</a:t>
                      </a:r>
                      <a:r>
                        <a:rPr lang="ru-RU" sz="2000" baseline="0" dirty="0" smtClean="0">
                          <a:latin typeface="Arial Black" panose="020B0A04020102020204" pitchFamily="34" charset="0"/>
                        </a:rPr>
                        <a:t> – 11.12.22</a:t>
                      </a:r>
                      <a:endParaRPr lang="ru-RU" sz="2000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Написание игрового движка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76314"/>
                  </a:ext>
                </a:extLst>
              </a:tr>
              <a:tr h="1039969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12.12.22 – 18.12.22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Доработка движка и разработка игры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36737"/>
                  </a:ext>
                </a:extLst>
              </a:tr>
              <a:tr h="1058316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19.12.22 – 27.12.22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Доработка игры и её тестирование</a:t>
                      </a:r>
                      <a:endParaRPr lang="ru-RU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90160"/>
                  </a:ext>
                </a:extLst>
              </a:tr>
            </a:tbl>
          </a:graphicData>
        </a:graphic>
      </p:graphicFrame>
      <p:sp>
        <p:nvSpPr>
          <p:cNvPr id="7" name="Номер слайда 3"/>
          <p:cNvSpPr txBox="1">
            <a:spLocks/>
          </p:cNvSpPr>
          <p:nvPr/>
        </p:nvSpPr>
        <p:spPr>
          <a:xfrm>
            <a:off x="10816047" y="6148885"/>
            <a:ext cx="1375954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80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397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Arial Black" panose="020B0A04020102020204" pitchFamily="34" charset="0"/>
              </a:rPr>
              <a:t>Процесс разработки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11" y="1133974"/>
            <a:ext cx="10515600" cy="5414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 Black" panose="020B0A04020102020204" pitchFamily="34" charset="0"/>
              </a:rPr>
              <a:t>Графика</a:t>
            </a:r>
            <a:r>
              <a:rPr lang="en-US" sz="4000" dirty="0" smtClean="0">
                <a:latin typeface="Arial Black" panose="020B0A04020102020204" pitchFamily="34" charset="0"/>
              </a:rPr>
              <a:t>:</a:t>
            </a:r>
            <a:r>
              <a:rPr lang="ru-RU" sz="4000" dirty="0" smtClean="0">
                <a:latin typeface="Arial Black" panose="020B0A04020102020204" pitchFamily="34" charset="0"/>
              </a:rPr>
              <a:t/>
            </a:r>
            <a:br>
              <a:rPr lang="ru-RU" sz="4000" dirty="0" smtClean="0">
                <a:latin typeface="Arial Black" panose="020B0A04020102020204" pitchFamily="34" charset="0"/>
              </a:rPr>
            </a:br>
            <a:endParaRPr lang="en-US" sz="4000" dirty="0" smtClean="0">
              <a:latin typeface="Arial Black" panose="020B0A04020102020204" pitchFamily="34" charset="0"/>
            </a:endParaRPr>
          </a:p>
          <a:p>
            <a:pPr lvl="2"/>
            <a:r>
              <a:rPr lang="en-US" sz="2400" dirty="0" err="1" smtClean="0">
                <a:latin typeface="Arial Black" panose="020B0A04020102020204" pitchFamily="34" charset="0"/>
              </a:rPr>
              <a:t>Jframe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 smtClean="0">
                <a:latin typeface="Arial Black" panose="020B0A04020102020204" pitchFamily="34" charset="0"/>
              </a:rPr>
              <a:t>окно</a:t>
            </a:r>
            <a:r>
              <a:rPr lang="en-US" sz="2400" dirty="0" smtClean="0">
                <a:latin typeface="Arial Black" panose="020B0A04020102020204" pitchFamily="34" charset="0"/>
              </a:rPr>
              <a:t>;</a:t>
            </a:r>
            <a:r>
              <a:rPr lang="ru-RU" sz="2400" dirty="0" smtClean="0">
                <a:latin typeface="Arial Black" panose="020B0A04020102020204" pitchFamily="34" charset="0"/>
              </a:rPr>
              <a:t/>
            </a:r>
            <a:br>
              <a:rPr lang="ru-RU" sz="2400" dirty="0" smtClean="0">
                <a:latin typeface="Arial Black" panose="020B0A04020102020204" pitchFamily="34" charset="0"/>
              </a:rPr>
            </a:br>
            <a:endParaRPr lang="en-US" sz="24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2400" dirty="0" err="1" smtClean="0">
                <a:latin typeface="Arial Black" panose="020B0A04020102020204" pitchFamily="34" charset="0"/>
              </a:rPr>
              <a:t>Отрисовка</a:t>
            </a:r>
            <a:r>
              <a:rPr lang="ru-RU" sz="2400" dirty="0" smtClean="0">
                <a:latin typeface="Arial Black" panose="020B0A04020102020204" pitchFamily="34" charset="0"/>
              </a:rPr>
              <a:t> спрайтов</a:t>
            </a:r>
            <a:r>
              <a:rPr lang="en-US" sz="2400" dirty="0" smtClean="0">
                <a:latin typeface="Arial Black" panose="020B0A04020102020204" pitchFamily="34" charset="0"/>
              </a:rPr>
              <a:t>;</a:t>
            </a:r>
            <a:r>
              <a:rPr lang="ru-RU" sz="2400" dirty="0" smtClean="0">
                <a:latin typeface="Arial Black" panose="020B0A04020102020204" pitchFamily="34" charset="0"/>
              </a:rPr>
              <a:t/>
            </a:r>
            <a:br>
              <a:rPr lang="ru-RU" sz="2400" dirty="0" smtClean="0">
                <a:latin typeface="Arial Black" panose="020B0A04020102020204" pitchFamily="34" charset="0"/>
              </a:rPr>
            </a:br>
            <a:endParaRPr lang="ru-RU" sz="24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2400" dirty="0" smtClean="0">
                <a:latin typeface="Arial Black" panose="020B0A04020102020204" pitchFamily="34" charset="0"/>
              </a:rPr>
              <a:t>Работа над рендером и корректным отображение спрайтов</a:t>
            </a:r>
            <a:r>
              <a:rPr lang="en-US" sz="2400" dirty="0" smtClean="0">
                <a:latin typeface="Arial Black" panose="020B0A04020102020204" pitchFamily="34" charset="0"/>
              </a:rPr>
              <a:t>;</a:t>
            </a:r>
            <a:r>
              <a:rPr lang="ru-RU" sz="2400" dirty="0" smtClean="0">
                <a:latin typeface="Arial Black" panose="020B0A04020102020204" pitchFamily="34" charset="0"/>
              </a:rPr>
              <a:t/>
            </a:r>
            <a:br>
              <a:rPr lang="ru-RU" sz="2400" dirty="0" smtClean="0">
                <a:latin typeface="Arial Black" panose="020B0A04020102020204" pitchFamily="34" charset="0"/>
              </a:rPr>
            </a:br>
            <a:endParaRPr lang="ru-RU" sz="24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2400" dirty="0" smtClean="0">
                <a:latin typeface="Arial Black" panose="020B0A04020102020204" pitchFamily="34" charset="0"/>
              </a:rPr>
              <a:t>Создание карты</a:t>
            </a:r>
            <a:r>
              <a:rPr lang="en-US" sz="2400" dirty="0" smtClean="0">
                <a:latin typeface="Arial Black" panose="020B0A04020102020204" pitchFamily="34" charset="0"/>
              </a:rPr>
              <a:t>;</a:t>
            </a:r>
            <a:r>
              <a:rPr lang="ru-RU" sz="2400" dirty="0" smtClean="0">
                <a:latin typeface="Arial Black" panose="020B0A04020102020204" pitchFamily="34" charset="0"/>
              </a:rPr>
              <a:t/>
            </a:r>
            <a:br>
              <a:rPr lang="ru-RU" sz="2400" dirty="0" smtClean="0">
                <a:latin typeface="Arial Black" panose="020B0A04020102020204" pitchFamily="34" charset="0"/>
              </a:rPr>
            </a:br>
            <a:endParaRPr lang="ru-RU" sz="24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2400" dirty="0" smtClean="0">
                <a:latin typeface="Arial Black" panose="020B0A04020102020204" pitchFamily="34" charset="0"/>
              </a:rPr>
              <a:t>Анимации спрайтов</a:t>
            </a:r>
            <a:r>
              <a:rPr lang="en-US" sz="2400" dirty="0" smtClean="0">
                <a:latin typeface="Arial Black" panose="020B0A04020102020204" pitchFamily="34" charset="0"/>
              </a:rPr>
              <a:t>;</a:t>
            </a:r>
            <a:endParaRPr lang="ru-RU" sz="2400" dirty="0" smtClean="0">
              <a:latin typeface="Arial Black" panose="020B0A04020102020204" pitchFamily="34" charset="0"/>
            </a:endParaRPr>
          </a:p>
          <a:p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10763795" y="6148885"/>
            <a:ext cx="1428206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7-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08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082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Процесс разработки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051" y="1140823"/>
            <a:ext cx="10593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 Black" panose="020B0A04020102020204" pitchFamily="34" charset="0"/>
              </a:rPr>
              <a:t>Карта</a:t>
            </a:r>
            <a:r>
              <a:rPr lang="en-US" sz="4000" dirty="0" smtClean="0">
                <a:latin typeface="Arial Black" panose="020B0A04020102020204" pitchFamily="34" charset="0"/>
              </a:rPr>
              <a:t>:</a:t>
            </a:r>
            <a:r>
              <a:rPr lang="ru-RU" sz="4000" dirty="0" smtClean="0">
                <a:latin typeface="Arial Black" panose="020B0A04020102020204" pitchFamily="34" charset="0"/>
              </a:rPr>
              <a:t/>
            </a:r>
            <a:br>
              <a:rPr lang="ru-RU" sz="4000" dirty="0" smtClean="0">
                <a:latin typeface="Arial Black" panose="020B0A04020102020204" pitchFamily="34" charset="0"/>
              </a:rPr>
            </a:br>
            <a:endParaRPr lang="ru-RU" sz="36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Генерация ландшафта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Анимированные </a:t>
            </a:r>
            <a:r>
              <a:rPr lang="ru-RU" sz="3200" dirty="0" err="1" smtClean="0">
                <a:latin typeface="Arial Black" panose="020B0A04020102020204" pitchFamily="34" charset="0"/>
              </a:rPr>
              <a:t>тайлы</a:t>
            </a:r>
            <a:r>
              <a:rPr lang="ru-RU" sz="3200" dirty="0" smtClean="0">
                <a:latin typeface="Arial Black" panose="020B0A04020102020204" pitchFamily="34" charset="0"/>
              </a:rPr>
              <a:t> и коллизии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endParaRPr lang="en-US" sz="3200" dirty="0" smtClean="0">
              <a:latin typeface="Arial Black" panose="020B0A04020102020204" pitchFamily="34" charset="0"/>
            </a:endParaRPr>
          </a:p>
          <a:p>
            <a:pPr lvl="2"/>
            <a:r>
              <a:rPr lang="ru-RU" sz="3200" dirty="0" smtClean="0">
                <a:latin typeface="Arial Black" panose="020B0A04020102020204" pitchFamily="34" charset="0"/>
              </a:rPr>
              <a:t>Вода</a:t>
            </a:r>
            <a:r>
              <a:rPr lang="en-US" sz="3200" dirty="0" smtClean="0">
                <a:latin typeface="Arial Black" panose="020B0A04020102020204" pitchFamily="34" charset="0"/>
              </a:rPr>
              <a:t>;</a:t>
            </a:r>
            <a:endParaRPr lang="ru-RU" sz="3200" dirty="0" smtClean="0">
              <a:latin typeface="Arial Black" panose="020B0A04020102020204" pitchFamily="34" charset="0"/>
            </a:endParaRPr>
          </a:p>
          <a:p>
            <a:pPr lvl="2"/>
            <a:endParaRPr lang="ru-RU" sz="3200" dirty="0" smtClean="0">
              <a:latin typeface="Arial Black" panose="020B0A04020102020204" pitchFamily="34" charset="0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10816046" y="6148885"/>
            <a:ext cx="1375954" cy="709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11</a:t>
            </a:r>
            <a:endParaRPr lang="ru-RU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231</Words>
  <Application>Microsoft Office PowerPoint</Application>
  <PresentationFormat>Широкоэкранный</PresentationFormat>
  <Paragraphs>82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Tenor Sans</vt:lpstr>
      <vt:lpstr>Wingdings 2</vt:lpstr>
      <vt:lpstr>Тема Office</vt:lpstr>
      <vt:lpstr>Презентация PowerPoint</vt:lpstr>
      <vt:lpstr>Введение</vt:lpstr>
      <vt:lpstr>Актуальность Проблемы</vt:lpstr>
      <vt:lpstr>Цель проекта: Создать игру</vt:lpstr>
      <vt:lpstr>Команда и роли</vt:lpstr>
      <vt:lpstr>Инструменты разработки</vt:lpstr>
      <vt:lpstr>Календарный план</vt:lpstr>
      <vt:lpstr>Процесс разработки</vt:lpstr>
      <vt:lpstr>Процесс разработки</vt:lpstr>
      <vt:lpstr>Процесс разработки</vt:lpstr>
      <vt:lpstr>Процесс разработки</vt:lpstr>
      <vt:lpstr>Заключение</vt:lpstr>
      <vt:lpstr>Спасибо за внимание</vt:lpstr>
      <vt:lpstr>Вопросы?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Discord-бот  PIPA Project on Introduction to Professional Activity</dc:title>
  <dc:creator>Miroxq</dc:creator>
  <cp:lastModifiedBy>Иван Плиско</cp:lastModifiedBy>
  <cp:revision>54</cp:revision>
  <dcterms:created xsi:type="dcterms:W3CDTF">2021-12-22T17:04:13Z</dcterms:created>
  <dcterms:modified xsi:type="dcterms:W3CDTF">2022-12-25T17:12:55Z</dcterms:modified>
</cp:coreProperties>
</file>