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5" d="100"/>
          <a:sy n="95" d="100"/>
        </p:scale>
        <p:origin x="67"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2/1/2023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2/1/2023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00A2-2D54-6C34-083D-873DEF783EB6}"/>
              </a:ext>
            </a:extLst>
          </p:cNvPr>
          <p:cNvSpPr>
            <a:spLocks noGrp="1"/>
          </p:cNvSpPr>
          <p:nvPr>
            <p:ph type="ctrTitle"/>
          </p:nvPr>
        </p:nvSpPr>
        <p:spPr/>
        <p:txBody>
          <a:bodyPr/>
          <a:lstStyle/>
          <a:p>
            <a:r>
              <a:rPr lang="en-US" sz="6600" dirty="0" err="1">
                <a:latin typeface="Calibri" panose="020F0502020204030204" pitchFamily="34" charset="0"/>
                <a:ea typeface="Calibri" panose="020F0502020204030204" pitchFamily="34" charset="0"/>
                <a:cs typeface="Calibri" panose="020F0502020204030204" pitchFamily="34" charset="0"/>
              </a:rPr>
              <a:t>Re&amp;ound</a:t>
            </a:r>
            <a:endParaRPr lang="en-US" sz="66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EF16F7E1-4099-F03C-918F-2FFE6F42FB74}"/>
              </a:ext>
            </a:extLst>
          </p:cNvPr>
          <p:cNvSpPr>
            <a:spLocks noGrp="1"/>
          </p:cNvSpPr>
          <p:nvPr>
            <p:ph type="subTitle" idx="1"/>
          </p:nvPr>
        </p:nvSpPr>
        <p:spPr/>
        <p:txBody>
          <a:bodyPr>
            <a:normAutofit/>
          </a:bodyPr>
          <a:lstStyle/>
          <a:p>
            <a:r>
              <a:rPr lang="en-US" sz="3200" dirty="0"/>
              <a:t>An Interactive Music Streaming Platform</a:t>
            </a:r>
          </a:p>
        </p:txBody>
      </p:sp>
    </p:spTree>
    <p:extLst>
      <p:ext uri="{BB962C8B-B14F-4D97-AF65-F5344CB8AC3E}">
        <p14:creationId xmlns:p14="http://schemas.microsoft.com/office/powerpoint/2010/main" val="3469421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0CFF-ED20-EDAD-BB3B-8F40F16D740A}"/>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6BBB2261-0A0A-A9DE-2648-2543CC6D7379}"/>
              </a:ext>
            </a:extLst>
          </p:cNvPr>
          <p:cNvSpPr>
            <a:spLocks noGrp="1"/>
          </p:cNvSpPr>
          <p:nvPr>
            <p:ph idx="1"/>
          </p:nvPr>
        </p:nvSpPr>
        <p:spPr/>
        <p:txBody>
          <a:bodyPr/>
          <a:lstStyle/>
          <a:p>
            <a:r>
              <a:rPr lang="en-US" dirty="0"/>
              <a:t>Madhav Goyal (2011981262)</a:t>
            </a:r>
          </a:p>
          <a:p>
            <a:r>
              <a:rPr lang="en-US" dirty="0"/>
              <a:t>Akhilesh Thakur (2111981020)</a:t>
            </a:r>
          </a:p>
          <a:p>
            <a:r>
              <a:rPr lang="en-US" dirty="0"/>
              <a:t>Akshita (2111981026)</a:t>
            </a:r>
          </a:p>
          <a:p>
            <a:r>
              <a:rPr lang="en-US" dirty="0" err="1"/>
              <a:t>Anjori</a:t>
            </a:r>
            <a:r>
              <a:rPr lang="en-US" dirty="0"/>
              <a:t> (2111981033)</a:t>
            </a:r>
          </a:p>
        </p:txBody>
      </p:sp>
    </p:spTree>
    <p:extLst>
      <p:ext uri="{BB962C8B-B14F-4D97-AF65-F5344CB8AC3E}">
        <p14:creationId xmlns:p14="http://schemas.microsoft.com/office/powerpoint/2010/main" val="9668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0CFF-ED20-EDAD-BB3B-8F40F16D740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BBB2261-0A0A-A9DE-2648-2543CC6D7379}"/>
              </a:ext>
            </a:extLst>
          </p:cNvPr>
          <p:cNvSpPr>
            <a:spLocks noGrp="1"/>
          </p:cNvSpPr>
          <p:nvPr>
            <p:ph idx="1"/>
          </p:nvPr>
        </p:nvSpPr>
        <p:spPr>
          <a:xfrm>
            <a:off x="680321" y="2336872"/>
            <a:ext cx="9613861" cy="4168201"/>
          </a:xfrm>
        </p:spPr>
        <p:txBody>
          <a:bodyPr>
            <a:normAutofit fontScale="70000" lnSpcReduction="20000"/>
          </a:bodyPr>
          <a:lstStyle/>
          <a:p>
            <a:r>
              <a:rPr lang="en-US" dirty="0"/>
              <a:t>The website </a:t>
            </a:r>
            <a:r>
              <a:rPr lang="en-US" dirty="0" err="1"/>
              <a:t>Re&amp;ound</a:t>
            </a:r>
            <a:r>
              <a:rPr lang="en-US" dirty="0"/>
              <a:t> is a music streaming platform on which users can stream their favorite music.</a:t>
            </a:r>
          </a:p>
          <a:p>
            <a:endParaRPr lang="en-US" dirty="0"/>
          </a:p>
          <a:p>
            <a:r>
              <a:rPr lang="en-US" dirty="0"/>
              <a:t>The website has two different pages for its main window, Home and Explore, which can be accessed through the Navbar on the left.</a:t>
            </a:r>
          </a:p>
          <a:p>
            <a:endParaRPr lang="en-US" dirty="0"/>
          </a:p>
          <a:p>
            <a:r>
              <a:rPr lang="en-US" dirty="0"/>
              <a:t>The Home page is the first page the user lands on upon opening the website and shows the user's recently played music, recommended music and playlists, and some generally popular playlists that the user might like. The Explore page has various playlists based on moods, genres, singers and popularity, and new music for the user to explore.</a:t>
            </a:r>
          </a:p>
          <a:p>
            <a:endParaRPr lang="en-US" dirty="0"/>
          </a:p>
          <a:p>
            <a:r>
              <a:rPr lang="en-US" dirty="0"/>
              <a:t>The user can search for music using the Search Bar at the top. There will also be a Profile icon on the top right to update user information and change basic settings like themes.</a:t>
            </a:r>
          </a:p>
          <a:p>
            <a:endParaRPr lang="en-US" dirty="0"/>
          </a:p>
          <a:p>
            <a:r>
              <a:rPr lang="en-US" dirty="0"/>
              <a:t>Users can easily Log In and Log Out using the Profile icon in the top right to access their own saved music and playlists.</a:t>
            </a:r>
          </a:p>
          <a:p>
            <a:endParaRPr lang="en-US" dirty="0"/>
          </a:p>
        </p:txBody>
      </p:sp>
    </p:spTree>
    <p:extLst>
      <p:ext uri="{BB962C8B-B14F-4D97-AF65-F5344CB8AC3E}">
        <p14:creationId xmlns:p14="http://schemas.microsoft.com/office/powerpoint/2010/main" val="97053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0CFF-ED20-EDAD-BB3B-8F40F16D740A}"/>
              </a:ext>
            </a:extLst>
          </p:cNvPr>
          <p:cNvSpPr>
            <a:spLocks noGrp="1"/>
          </p:cNvSpPr>
          <p:nvPr>
            <p:ph type="title"/>
          </p:nvPr>
        </p:nvSpPr>
        <p:spPr/>
        <p:txBody>
          <a:bodyPr/>
          <a:lstStyle/>
          <a:p>
            <a:r>
              <a:rPr lang="en-US" dirty="0"/>
              <a:t>Front End Design</a:t>
            </a:r>
          </a:p>
        </p:txBody>
      </p:sp>
      <p:pic>
        <p:nvPicPr>
          <p:cNvPr id="5" name="Picture 4">
            <a:extLst>
              <a:ext uri="{FF2B5EF4-FFF2-40B4-BE49-F238E27FC236}">
                <a16:creationId xmlns:a16="http://schemas.microsoft.com/office/drawing/2014/main" id="{8AA0CCEC-6772-4368-0FC0-658143048A6A}"/>
              </a:ext>
            </a:extLst>
          </p:cNvPr>
          <p:cNvPicPr>
            <a:picLocks noChangeAspect="1"/>
          </p:cNvPicPr>
          <p:nvPr/>
        </p:nvPicPr>
        <p:blipFill>
          <a:blip r:embed="rId2"/>
          <a:stretch>
            <a:fillRect/>
          </a:stretch>
        </p:blipFill>
        <p:spPr>
          <a:xfrm>
            <a:off x="680321" y="2173705"/>
            <a:ext cx="7956885" cy="4475748"/>
          </a:xfrm>
          <a:prstGeom prst="rect">
            <a:avLst/>
          </a:prstGeom>
        </p:spPr>
      </p:pic>
    </p:spTree>
    <p:extLst>
      <p:ext uri="{BB962C8B-B14F-4D97-AF65-F5344CB8AC3E}">
        <p14:creationId xmlns:p14="http://schemas.microsoft.com/office/powerpoint/2010/main" val="68855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6941-A033-B2FC-7F00-69A30C88AA7C}"/>
              </a:ext>
            </a:extLst>
          </p:cNvPr>
          <p:cNvSpPr>
            <a:spLocks noGrp="1"/>
          </p:cNvSpPr>
          <p:nvPr>
            <p:ph type="title"/>
          </p:nvPr>
        </p:nvSpPr>
        <p:spPr/>
        <p:txBody>
          <a:bodyPr/>
          <a:lstStyle/>
          <a:p>
            <a:r>
              <a:rPr lang="en-US" dirty="0"/>
              <a:t>Flow Chart</a:t>
            </a:r>
          </a:p>
        </p:txBody>
      </p:sp>
      <p:sp>
        <p:nvSpPr>
          <p:cNvPr id="3" name="Content Placeholder 2">
            <a:extLst>
              <a:ext uri="{FF2B5EF4-FFF2-40B4-BE49-F238E27FC236}">
                <a16:creationId xmlns:a16="http://schemas.microsoft.com/office/drawing/2014/main" id="{65C4E722-B3D3-4D4C-9AA6-27454428A8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650949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49</TotalTime>
  <Words>204</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Trebuchet MS</vt:lpstr>
      <vt:lpstr>Berlin</vt:lpstr>
      <vt:lpstr>Re&amp;ound</vt:lpstr>
      <vt:lpstr>Team Members</vt:lpstr>
      <vt:lpstr>Introduction</vt:lpstr>
      <vt:lpstr>Front End Design</vt:lpstr>
      <vt:lpstr>Flow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Re&amp;ound</dc:title>
  <dc:creator>Madhav Goyal</dc:creator>
  <cp:lastModifiedBy>Madhav Goyal</cp:lastModifiedBy>
  <cp:revision>5</cp:revision>
  <dcterms:created xsi:type="dcterms:W3CDTF">2023-02-01T06:21:35Z</dcterms:created>
  <dcterms:modified xsi:type="dcterms:W3CDTF">2023-02-01T07:11:24Z</dcterms:modified>
</cp:coreProperties>
</file>