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CA48-AC4D-3C84-F29A-2E5C5F14C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8F7E3-6DA9-4019-D096-B47833521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F14E1-BFC0-6C83-368E-B466506B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57A8-9870-4D51-959E-676A39C62B1D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24431-4826-408F-90E5-15980A3E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9C71F-9E9A-F127-B303-BA1A9A7F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95BA-C605-4A96-9254-150CE5401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86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0499-C5A5-E45C-EC69-A672A160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728D7-885F-7A0F-1F3F-23092F1DC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FB321-48E6-8E7A-2762-F02148C7E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57A8-9870-4D51-959E-676A39C62B1D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33C05-8BEC-C05E-F767-DD9FF916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C1592-9304-694D-0189-E5DBEC6E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95BA-C605-4A96-9254-150CE5401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83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76E5E9-AB0F-EBDD-3981-35B1A5A5F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313BF-5863-845F-CDB8-D10901661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04947-A4FE-ECDA-9F56-197B0007A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57A8-9870-4D51-959E-676A39C62B1D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D444E-A733-8771-7F49-EF37FB29B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B33FF-267D-EE5E-BBE5-41F544C6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95BA-C605-4A96-9254-150CE5401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71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EBBA-B4CC-C28A-968E-E0F976C9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B4D29-C464-2CEA-90BC-893D3CFF3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C2BEA-C79C-26CD-6009-D008DB62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57A8-9870-4D51-959E-676A39C62B1D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43C02-8AE4-6E27-A3AC-A605E09E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DEB6F-2EF1-9B7B-9167-85DFD18B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95BA-C605-4A96-9254-150CE5401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35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C154-8793-8D8B-0E18-66E6CE70C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EAF01-EACF-C214-F028-25D63C962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2B794-CA95-5A1A-8651-77C789EF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57A8-9870-4D51-959E-676A39C62B1D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770DA-24D7-6886-91E7-FC0CA111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8DA46-44C4-FF79-C666-FF76B2A0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95BA-C605-4A96-9254-150CE5401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9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CE3A-4BFB-ACF7-523F-C909A9D6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E863A-EFED-D44E-980D-6E56C4D4C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4AFDC-547A-03BA-DFEE-A9A53B5B4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E7C0F-8F43-5B0B-5FE2-E8B6170A7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57A8-9870-4D51-959E-676A39C62B1D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B441D-B2FB-97C6-5C62-1C59E719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2D870-FF66-ECD4-709B-31AA58B3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95BA-C605-4A96-9254-150CE5401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88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0C7C-626C-9816-BE30-EAB0F4DED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46523-2EEC-3C2C-F703-583BF2CB7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F554B-2BA8-4FBF-9AAD-0DA81A184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F0C9D5-8321-5985-CA27-407A24960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E0528-4C1B-CA9C-7480-FF3383AEA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0666A-752C-82EC-B4BB-F882A076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57A8-9870-4D51-959E-676A39C62B1D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D1FA1-3047-C864-08AB-34F6126C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3960D-EF4F-EC46-DC51-1D46BCB3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95BA-C605-4A96-9254-150CE5401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3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EAC0-3B69-9D41-CB5E-7EE74B0F3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2A542C-1C0B-FB3C-81E6-16ED9B93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57A8-9870-4D51-959E-676A39C62B1D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BD0FA-6D91-103E-8B9B-EEF7572C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4C740-3FFB-00B9-B111-8F2D6756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95BA-C605-4A96-9254-150CE5401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9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B647D4-35B4-C2A5-E901-4A95377D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57A8-9870-4D51-959E-676A39C62B1D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68556-ACBD-0B40-5845-7DE545B2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5375A-8850-6052-D8E6-7D636283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95BA-C605-4A96-9254-150CE5401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18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5909-4A78-4FBC-F3F2-45B8E76E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CC4DB-D795-0C1F-8D5B-DE90E825C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00F54-F6CE-EE45-15F0-D76DF8BA5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34DC3-9CCF-0961-2225-31914020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57A8-9870-4D51-959E-676A39C62B1D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4B2B7-9878-4992-F86A-916EB624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AFA7C-95E4-9341-F7DF-8CCD31F82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95BA-C605-4A96-9254-150CE5401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50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876F-8B02-E12E-EBBE-60FF4FBAA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6B0BF3-54CE-1ADD-2148-33F7ECE0E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C19B2-AB1F-1BDA-448A-0E112D558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65533-5753-F13E-0A3A-7F6769F3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57A8-9870-4D51-959E-676A39C62B1D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92BE4-EC22-735B-D0A3-35D10E94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95437-57C4-C729-0B41-F96C739B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95BA-C605-4A96-9254-150CE5401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01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F2A10F-E89F-176A-5CE9-CEA5419C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DF1E0-F01D-9111-1973-35F57BC23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70374-4FF2-AC62-8467-2BB746061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857A8-9870-4D51-959E-676A39C62B1D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6E076-1CDE-4CFE-5A68-15F284B94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9CB9E-F1CA-E198-88B8-EF05663A5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795BA-C605-4A96-9254-150CE5401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42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3CFAE4-877E-2C6F-7E3B-36C378F3C024}"/>
              </a:ext>
            </a:extLst>
          </p:cNvPr>
          <p:cNvSpPr txBox="1"/>
          <p:nvPr/>
        </p:nvSpPr>
        <p:spPr>
          <a:xfrm>
            <a:off x="274320" y="904240"/>
            <a:ext cx="1171448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Task 2</a:t>
            </a:r>
            <a:r>
              <a:rPr lang="en-US" dirty="0"/>
              <a:t>: Analyze a Phishing Email Sample.</a:t>
            </a:r>
          </a:p>
          <a:p>
            <a:r>
              <a:rPr lang="en-US" dirty="0"/>
              <a:t>Tools- Virus Total</a:t>
            </a:r>
          </a:p>
          <a:p>
            <a:r>
              <a:rPr lang="en-IN" b="1" dirty="0"/>
              <a:t>Objective:</a:t>
            </a:r>
          </a:p>
          <a:p>
            <a:endParaRPr lang="en-IN" dirty="0"/>
          </a:p>
          <a:p>
            <a:r>
              <a:rPr lang="en-IN" dirty="0"/>
              <a:t>To identify phishing characteristics in a suspicious email using sender analysis, header evaluation, link inspection, and language cues.</a:t>
            </a:r>
          </a:p>
          <a:p>
            <a:endParaRPr lang="en-IN" dirty="0"/>
          </a:p>
          <a:p>
            <a:r>
              <a:rPr lang="en-IN" dirty="0"/>
              <a:t>If you see any suspicious link cop it and paste on a website name- virus total</a:t>
            </a:r>
          </a:p>
          <a:p>
            <a:r>
              <a:rPr lang="en-IN" dirty="0"/>
              <a:t>It will check it automatically that Phishing email or not ..</a:t>
            </a:r>
          </a:p>
          <a:p>
            <a:endParaRPr lang="en-IN" dirty="0"/>
          </a:p>
          <a:p>
            <a:r>
              <a:rPr lang="en-IN" dirty="0"/>
              <a:t>~For example URL- https://login3.id.hp.com/login3/verification?otp=tsnwsunf9h8ts9zib3t5kn1fwnt35e4u</a:t>
            </a:r>
          </a:p>
          <a:p>
            <a:r>
              <a:rPr lang="en-IN" dirty="0"/>
              <a:t>login3.id.hp.com</a:t>
            </a:r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1AD23F-7D3D-3379-C4BA-7AB0C53A7A31}"/>
              </a:ext>
            </a:extLst>
          </p:cNvPr>
          <p:cNvSpPr/>
          <p:nvPr/>
        </p:nvSpPr>
        <p:spPr>
          <a:xfrm>
            <a:off x="3810000" y="101600"/>
            <a:ext cx="3139440" cy="599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TASK 2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8896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ED38BE1-A24D-9F35-6E64-1A8A3DC01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8" b="5837"/>
          <a:stretch>
            <a:fillRect/>
          </a:stretch>
        </p:blipFill>
        <p:spPr>
          <a:xfrm>
            <a:off x="0" y="-40640"/>
            <a:ext cx="6095999" cy="689864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32423B-05EE-823C-0309-E2DC8F4CA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77" b="5926"/>
          <a:stretch>
            <a:fillRect/>
          </a:stretch>
        </p:blipFill>
        <p:spPr>
          <a:xfrm>
            <a:off x="6095999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13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E264E6-2D20-4A97-F203-9FB25F219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6" b="7917"/>
          <a:stretch>
            <a:fillRect/>
          </a:stretch>
        </p:blipFill>
        <p:spPr>
          <a:xfrm>
            <a:off x="0" y="-274320"/>
            <a:ext cx="12120880" cy="7132320"/>
          </a:xfrm>
        </p:spPr>
      </p:pic>
    </p:spTree>
    <p:extLst>
      <p:ext uri="{BB962C8B-B14F-4D97-AF65-F5344CB8AC3E}">
        <p14:creationId xmlns:p14="http://schemas.microsoft.com/office/powerpoint/2010/main" val="155798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7CB58D-0F0E-6A8E-85E1-256E1DC78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" t="4298" b="5778"/>
          <a:stretch>
            <a:fillRect/>
          </a:stretch>
        </p:blipFill>
        <p:spPr>
          <a:xfrm>
            <a:off x="0" y="-274320"/>
            <a:ext cx="12192000" cy="7233920"/>
          </a:xfrm>
        </p:spPr>
      </p:pic>
    </p:spTree>
    <p:extLst>
      <p:ext uri="{BB962C8B-B14F-4D97-AF65-F5344CB8AC3E}">
        <p14:creationId xmlns:p14="http://schemas.microsoft.com/office/powerpoint/2010/main" val="180106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6F1FDA-D192-A48E-7295-81E1FE0CDBDC}"/>
              </a:ext>
            </a:extLst>
          </p:cNvPr>
          <p:cNvSpPr txBox="1"/>
          <p:nvPr/>
        </p:nvSpPr>
        <p:spPr>
          <a:xfrm>
            <a:off x="0" y="91440"/>
            <a:ext cx="1211072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🔍 Sample Phishing Email Content</a:t>
            </a:r>
          </a:p>
          <a:p>
            <a:endParaRPr lang="en-IN" dirty="0"/>
          </a:p>
          <a:p>
            <a:r>
              <a:rPr lang="en-IN" dirty="0"/>
              <a:t>Subject:</a:t>
            </a:r>
          </a:p>
          <a:p>
            <a:endParaRPr lang="en-IN" dirty="0"/>
          </a:p>
          <a:p>
            <a:r>
              <a:rPr lang="en-IN" dirty="0"/>
              <a:t>"Account Notice: Suspicious Login Attempt Detected – Immediate Verification Required"</a:t>
            </a:r>
          </a:p>
          <a:p>
            <a:endParaRPr lang="en-IN" dirty="0"/>
          </a:p>
          <a:p>
            <a:r>
              <a:rPr lang="en-IN" dirty="0"/>
              <a:t>From:</a:t>
            </a:r>
          </a:p>
          <a:p>
            <a:endParaRPr lang="en-IN" dirty="0"/>
          </a:p>
          <a:p>
            <a:r>
              <a:rPr lang="en-IN" dirty="0"/>
              <a:t>"Microsoft Support" support@m1crosoft-alert.com</a:t>
            </a:r>
          </a:p>
          <a:p>
            <a:endParaRPr lang="en-IN" dirty="0"/>
          </a:p>
          <a:p>
            <a:r>
              <a:rPr lang="en-IN" dirty="0"/>
              <a:t>Body:</a:t>
            </a:r>
          </a:p>
          <a:p>
            <a:endParaRPr lang="en-IN" dirty="0"/>
          </a:p>
          <a:p>
            <a:r>
              <a:rPr lang="en-IN" dirty="0"/>
              <a:t>Dear User,</a:t>
            </a:r>
          </a:p>
          <a:p>
            <a:endParaRPr lang="en-IN" dirty="0"/>
          </a:p>
          <a:p>
            <a:r>
              <a:rPr lang="en-IN" dirty="0"/>
              <a:t>We detected a login attempt from an unknown location. For your safety, your account access is limited. Please confirm your identity immediately.</a:t>
            </a:r>
          </a:p>
          <a:p>
            <a:endParaRPr lang="en-IN" dirty="0"/>
          </a:p>
          <a:p>
            <a:r>
              <a:rPr lang="en-IN" dirty="0"/>
              <a:t>🔒 Click here to verify your account</a:t>
            </a:r>
          </a:p>
          <a:p>
            <a:endParaRPr lang="en-IN" dirty="0"/>
          </a:p>
          <a:p>
            <a:r>
              <a:rPr lang="en-IN" dirty="0"/>
              <a:t>If you do not verify within 24 hours, your account will be permanently suspended.</a:t>
            </a:r>
          </a:p>
          <a:p>
            <a:endParaRPr lang="en-IN" dirty="0"/>
          </a:p>
          <a:p>
            <a:r>
              <a:rPr lang="en-IN" dirty="0"/>
              <a:t>Regards,</a:t>
            </a:r>
          </a:p>
          <a:p>
            <a:r>
              <a:rPr lang="en-IN" dirty="0"/>
              <a:t>Microsoft Security Team</a:t>
            </a:r>
          </a:p>
        </p:txBody>
      </p:sp>
    </p:spTree>
    <p:extLst>
      <p:ext uri="{BB962C8B-B14F-4D97-AF65-F5344CB8AC3E}">
        <p14:creationId xmlns:p14="http://schemas.microsoft.com/office/powerpoint/2010/main" val="6234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851732-5E34-9C0A-1955-74F3BB232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589280"/>
            <a:ext cx="12192000" cy="7447280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1. Sender Email Address Analysis</a:t>
            </a:r>
          </a:p>
          <a:p>
            <a:r>
              <a:rPr lang="en-US" dirty="0"/>
              <a:t>Displayed Address: support@paypal.com</a:t>
            </a:r>
          </a:p>
          <a:p>
            <a:endParaRPr lang="en-US" dirty="0"/>
          </a:p>
          <a:p>
            <a:r>
              <a:rPr lang="en-US" sz="4400" b="1" dirty="0"/>
              <a:t>Actual Address: support@paypalsecure-info.com</a:t>
            </a:r>
          </a:p>
          <a:p>
            <a:endParaRPr lang="en-US" sz="4400" b="1" dirty="0"/>
          </a:p>
          <a:p>
            <a:r>
              <a:rPr lang="en-US" sz="4400" b="1" dirty="0"/>
              <a:t>Issue Identified: The domain appears legitimate at first glance, but it’s spoofed (paypalsecure-info.com is not PayPal’s domain).</a:t>
            </a:r>
          </a:p>
          <a:p>
            <a:endParaRPr lang="en-US" sz="4400" b="1" dirty="0"/>
          </a:p>
          <a:p>
            <a:r>
              <a:rPr lang="en-US" sz="4400" b="1" dirty="0"/>
              <a:t>2. Email Header Discrepancies</a:t>
            </a:r>
          </a:p>
          <a:p>
            <a:r>
              <a:rPr lang="en-US" sz="4400" b="1" dirty="0"/>
              <a:t>(Using an online header analyzer like Mx Toolbox)</a:t>
            </a:r>
          </a:p>
          <a:p>
            <a:endParaRPr lang="en-US" sz="4400" b="1" dirty="0"/>
          </a:p>
          <a:p>
            <a:r>
              <a:rPr lang="en-US" sz="4400" b="1" dirty="0"/>
              <a:t>SPF/DMARC Failures: The header indicates SPF failed – domain not authorized to send on behalf of PayPal.</a:t>
            </a:r>
          </a:p>
          <a:p>
            <a:endParaRPr lang="en-US" sz="4400" b="1" dirty="0"/>
          </a:p>
          <a:p>
            <a:r>
              <a:rPr lang="en-US" sz="4400" b="1" dirty="0"/>
              <a:t>Return Path: mailer@phishyserver.ru</a:t>
            </a:r>
          </a:p>
          <a:p>
            <a:endParaRPr lang="en-US" sz="4400" b="1" dirty="0"/>
          </a:p>
          <a:p>
            <a:r>
              <a:rPr lang="en-US" sz="4400" b="1" dirty="0"/>
              <a:t>Issue Identified: Mismatch between sending domain and return path, signs of spoofing.</a:t>
            </a:r>
          </a:p>
          <a:p>
            <a:endParaRPr lang="en-US" sz="4400" b="1" dirty="0"/>
          </a:p>
          <a:p>
            <a:r>
              <a:rPr lang="en-US" sz="4400" b="1" dirty="0"/>
              <a:t>3. Suspicious Links/Attachments</a:t>
            </a:r>
          </a:p>
          <a:p>
            <a:r>
              <a:rPr lang="en-US" sz="4400" b="1" dirty="0"/>
              <a:t>Visible Link: https://paypal.com/login</a:t>
            </a:r>
          </a:p>
          <a:p>
            <a:endParaRPr lang="en-US" sz="4400" b="1" dirty="0"/>
          </a:p>
          <a:p>
            <a:r>
              <a:rPr lang="en-US" sz="4400" b="1" dirty="0"/>
              <a:t>Actual Link (hovered): http://malicious-site.ru/paypal-login</a:t>
            </a:r>
          </a:p>
          <a:p>
            <a:endParaRPr lang="en-US" sz="4400" b="1" dirty="0"/>
          </a:p>
          <a:p>
            <a:r>
              <a:rPr lang="en-US" sz="4400" b="1" dirty="0"/>
              <a:t>Attachment: PDF named InvoiceDetails.pdf (contains macro script)</a:t>
            </a:r>
          </a:p>
          <a:p>
            <a:endParaRPr lang="en-US" sz="4400" b="1" dirty="0"/>
          </a:p>
          <a:p>
            <a:r>
              <a:rPr lang="en-US" sz="4400" b="1" dirty="0"/>
              <a:t>Issue Identified: Mismatched URL, and unsolicited attachment with macro payload.</a:t>
            </a:r>
          </a:p>
          <a:p>
            <a:endParaRPr lang="en-US" sz="4400" b="1" dirty="0"/>
          </a:p>
          <a:p>
            <a:r>
              <a:rPr lang="en-US" sz="4400" b="1" dirty="0"/>
              <a:t>4. Language and Tone</a:t>
            </a:r>
          </a:p>
          <a:p>
            <a:r>
              <a:rPr lang="en-US" sz="4400" b="1" dirty="0"/>
              <a:t>Language Used: “Your account will be permanently suspended in 24 hours unless you confirm your identity.”</a:t>
            </a:r>
          </a:p>
          <a:p>
            <a:endParaRPr lang="en-US" sz="4400" b="1" dirty="0"/>
          </a:p>
          <a:p>
            <a:r>
              <a:rPr lang="en-US" sz="4400" b="1" dirty="0"/>
              <a:t>Urgency: High urgency and fear-based tactic.</a:t>
            </a:r>
          </a:p>
          <a:p>
            <a:endParaRPr lang="en-US" sz="4400" b="1" dirty="0"/>
          </a:p>
          <a:p>
            <a:r>
              <a:rPr lang="en-US" sz="4400" b="1" dirty="0"/>
              <a:t>Issue Identified: Psychological pressure, a hallmark of phishing.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94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F55906-B13D-5256-14B5-34630DEDEC2B}"/>
              </a:ext>
            </a:extLst>
          </p:cNvPr>
          <p:cNvSpPr txBox="1"/>
          <p:nvPr/>
        </p:nvSpPr>
        <p:spPr>
          <a:xfrm>
            <a:off x="0" y="0"/>
            <a:ext cx="12192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5. Spelling and Grammar</a:t>
            </a:r>
          </a:p>
          <a:p>
            <a:r>
              <a:rPr lang="en-IN" dirty="0"/>
              <a:t>Errors Found: “We noticed unusual activities on you account.”</a:t>
            </a:r>
          </a:p>
          <a:p>
            <a:endParaRPr lang="en-IN" dirty="0"/>
          </a:p>
          <a:p>
            <a:r>
              <a:rPr lang="en-IN" dirty="0"/>
              <a:t>Issue Identified: Grammatical mistakes, unprofessional tone.</a:t>
            </a:r>
          </a:p>
          <a:p>
            <a:endParaRPr lang="en-IN" dirty="0"/>
          </a:p>
          <a:p>
            <a:r>
              <a:rPr lang="en-IN" dirty="0"/>
              <a:t>6. Other Phishing Traits</a:t>
            </a:r>
          </a:p>
          <a:p>
            <a:r>
              <a:rPr lang="en-IN" dirty="0"/>
              <a:t>Generic Greeting: “Dear Customer”</a:t>
            </a:r>
          </a:p>
          <a:p>
            <a:endParaRPr lang="en-IN" dirty="0"/>
          </a:p>
          <a:p>
            <a:r>
              <a:rPr lang="en-IN" dirty="0"/>
              <a:t>Lack of Branding Consistency: Poorly formatted logo, mismatched </a:t>
            </a:r>
            <a:r>
              <a:rPr lang="en-IN" dirty="0" err="1"/>
              <a:t>colors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No Personalization: No account name or partial details.</a:t>
            </a:r>
          </a:p>
          <a:p>
            <a:endParaRPr lang="en-IN" dirty="0"/>
          </a:p>
          <a:p>
            <a:r>
              <a:rPr lang="en-IN" dirty="0"/>
              <a:t>✅ Summary of Phishing Traits Found</a:t>
            </a:r>
          </a:p>
          <a:p>
            <a:r>
              <a:rPr lang="en-IN" dirty="0"/>
              <a:t>Phishing Indicator	Description</a:t>
            </a:r>
          </a:p>
          <a:p>
            <a:r>
              <a:rPr lang="en-IN" dirty="0"/>
              <a:t>Spoofed Email Address	Domain mimics PayPal, but is clearly fake</a:t>
            </a:r>
          </a:p>
          <a:p>
            <a:r>
              <a:rPr lang="en-IN" dirty="0"/>
              <a:t>Header Discrepancy	SPF and DMARC failures, fake return path</a:t>
            </a:r>
          </a:p>
          <a:p>
            <a:r>
              <a:rPr lang="en-IN" dirty="0"/>
              <a:t>Malicious Link	Mismatched link redirects to Russian domain</a:t>
            </a:r>
          </a:p>
          <a:p>
            <a:r>
              <a:rPr lang="en-IN" dirty="0"/>
              <a:t>Urgent/Threatening Language	Creates panic to pressure immediate action</a:t>
            </a:r>
          </a:p>
          <a:p>
            <a:r>
              <a:rPr lang="en-IN" dirty="0"/>
              <a:t>Grammar &amp; Spelling Errors	Poor writing, a common phishing trait</a:t>
            </a:r>
          </a:p>
          <a:p>
            <a:r>
              <a:rPr lang="en-IN" dirty="0"/>
              <a:t>Generic Greetings	No personalization; lacks recipient-specific data</a:t>
            </a:r>
          </a:p>
          <a:p>
            <a:r>
              <a:rPr lang="en-IN" dirty="0"/>
              <a:t>Suspicious Attachment	Unrequested file with macro; potential malware</a:t>
            </a:r>
          </a:p>
        </p:txBody>
      </p:sp>
    </p:spTree>
    <p:extLst>
      <p:ext uri="{BB962C8B-B14F-4D97-AF65-F5344CB8AC3E}">
        <p14:creationId xmlns:p14="http://schemas.microsoft.com/office/powerpoint/2010/main" val="63463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8EDC73-018B-F13B-5590-A53E634824CA}"/>
              </a:ext>
            </a:extLst>
          </p:cNvPr>
          <p:cNvSpPr txBox="1"/>
          <p:nvPr/>
        </p:nvSpPr>
        <p:spPr>
          <a:xfrm>
            <a:off x="0" y="0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💡 Recommendations</a:t>
            </a:r>
          </a:p>
          <a:p>
            <a:r>
              <a:rPr lang="en-IN" dirty="0"/>
              <a:t>Never click on links or open attachments from unknown or suspicious sources.</a:t>
            </a:r>
          </a:p>
          <a:p>
            <a:endParaRPr lang="en-IN" dirty="0"/>
          </a:p>
          <a:p>
            <a:r>
              <a:rPr lang="en-IN" dirty="0"/>
              <a:t>Always verify sender details and hover over links before clicking.</a:t>
            </a:r>
          </a:p>
          <a:p>
            <a:endParaRPr lang="en-IN" dirty="0"/>
          </a:p>
          <a:p>
            <a:r>
              <a:rPr lang="en-IN" dirty="0"/>
              <a:t>Report the email to the legitimate company (e.g., phishing@paypal.com).</a:t>
            </a:r>
          </a:p>
          <a:p>
            <a:endParaRPr lang="en-IN" dirty="0"/>
          </a:p>
          <a:p>
            <a:r>
              <a:rPr lang="en-IN" dirty="0"/>
              <a:t>Use spam filters and antivirus tools regularly.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3AB24-EC39-9660-7846-30F207FEFF25}"/>
              </a:ext>
            </a:extLst>
          </p:cNvPr>
          <p:cNvSpPr txBox="1"/>
          <p:nvPr/>
        </p:nvSpPr>
        <p:spPr>
          <a:xfrm>
            <a:off x="9042400" y="3429000"/>
            <a:ext cx="658368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Thanks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093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</Words>
  <Application>Microsoft Office PowerPoint</Application>
  <PresentationFormat>Widescreen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Pallavi Sharma</dc:creator>
  <cp:lastModifiedBy>Pallavi Sharma</cp:lastModifiedBy>
  <cp:revision>1</cp:revision>
  <dcterms:created xsi:type="dcterms:W3CDTF">2025-06-24T00:46:56Z</dcterms:created>
  <dcterms:modified xsi:type="dcterms:W3CDTF">2025-06-24T00:46:56Z</dcterms:modified>
</cp:coreProperties>
</file>