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8" r:id="rId3"/>
  </p:sldIdLst>
  <p:sldSz cx="44999275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731"/>
  </p:normalViewPr>
  <p:slideViewPr>
    <p:cSldViewPr snapToGrid="0" snapToObjects="1">
      <p:cViewPr>
        <p:scale>
          <a:sx n="28" d="100"/>
          <a:sy n="28" d="100"/>
        </p:scale>
        <p:origin x="152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4946" y="5891626"/>
            <a:ext cx="38249384" cy="12533242"/>
          </a:xfrm>
        </p:spPr>
        <p:txBody>
          <a:bodyPr anchor="b"/>
          <a:lstStyle>
            <a:lvl1pPr algn="ctr">
              <a:defRPr sz="29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4910" y="18908198"/>
            <a:ext cx="33749456" cy="8691601"/>
          </a:xfrm>
        </p:spPr>
        <p:txBody>
          <a:bodyPr/>
          <a:lstStyle>
            <a:lvl1pPr marL="0" indent="0" algn="ctr">
              <a:buNone/>
              <a:defRPr sz="11811"/>
            </a:lvl1pPr>
            <a:lvl2pPr marL="2249973" indent="0" algn="ctr">
              <a:buNone/>
              <a:defRPr sz="9842"/>
            </a:lvl2pPr>
            <a:lvl3pPr marL="4499945" indent="0" algn="ctr">
              <a:buNone/>
              <a:defRPr sz="8858"/>
            </a:lvl3pPr>
            <a:lvl4pPr marL="6749918" indent="0" algn="ctr">
              <a:buNone/>
              <a:defRPr sz="7874"/>
            </a:lvl4pPr>
            <a:lvl5pPr marL="8999891" indent="0" algn="ctr">
              <a:buNone/>
              <a:defRPr sz="7874"/>
            </a:lvl5pPr>
            <a:lvl6pPr marL="11249863" indent="0" algn="ctr">
              <a:buNone/>
              <a:defRPr sz="7874"/>
            </a:lvl6pPr>
            <a:lvl7pPr marL="13499836" indent="0" algn="ctr">
              <a:buNone/>
              <a:defRPr sz="7874"/>
            </a:lvl7pPr>
            <a:lvl8pPr marL="15749808" indent="0" algn="ctr">
              <a:buNone/>
              <a:defRPr sz="7874"/>
            </a:lvl8pPr>
            <a:lvl9pPr marL="17999781" indent="0" algn="ctr">
              <a:buNone/>
              <a:defRPr sz="78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3648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0913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202608" y="1916653"/>
            <a:ext cx="970296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3703" y="1916653"/>
            <a:ext cx="28546415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676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7811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265" y="8974945"/>
            <a:ext cx="38811875" cy="14974888"/>
          </a:xfrm>
        </p:spPr>
        <p:txBody>
          <a:bodyPr anchor="b"/>
          <a:lstStyle>
            <a:lvl1pPr>
              <a:defRPr sz="29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0265" y="24091502"/>
            <a:ext cx="38811875" cy="7874940"/>
          </a:xfrm>
        </p:spPr>
        <p:txBody>
          <a:bodyPr/>
          <a:lstStyle>
            <a:lvl1pPr marL="0" indent="0">
              <a:buNone/>
              <a:defRPr sz="11811">
                <a:solidFill>
                  <a:schemeClr val="tx1"/>
                </a:solidFill>
              </a:defRPr>
            </a:lvl1pPr>
            <a:lvl2pPr marL="2249973" indent="0">
              <a:buNone/>
              <a:defRPr sz="9842">
                <a:solidFill>
                  <a:schemeClr val="tx1">
                    <a:tint val="75000"/>
                  </a:schemeClr>
                </a:solidFill>
              </a:defRPr>
            </a:lvl2pPr>
            <a:lvl3pPr marL="4499945" indent="0">
              <a:buNone/>
              <a:defRPr sz="8858">
                <a:solidFill>
                  <a:schemeClr val="tx1">
                    <a:tint val="75000"/>
                  </a:schemeClr>
                </a:solidFill>
              </a:defRPr>
            </a:lvl3pPr>
            <a:lvl4pPr marL="6749918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4pPr>
            <a:lvl5pPr marL="8999891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5pPr>
            <a:lvl6pPr marL="11249863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6pPr>
            <a:lvl7pPr marL="1349983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7pPr>
            <a:lvl8pPr marL="15749808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8pPr>
            <a:lvl9pPr marL="17999781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3515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3700" y="9583264"/>
            <a:ext cx="19124692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0883" y="9583264"/>
            <a:ext cx="19124692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074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9561" y="1916661"/>
            <a:ext cx="38811875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9566" y="8824938"/>
            <a:ext cx="19036800" cy="4324966"/>
          </a:xfrm>
        </p:spPr>
        <p:txBody>
          <a:bodyPr anchor="b"/>
          <a:lstStyle>
            <a:lvl1pPr marL="0" indent="0">
              <a:buNone/>
              <a:defRPr sz="11811" b="1"/>
            </a:lvl1pPr>
            <a:lvl2pPr marL="2249973" indent="0">
              <a:buNone/>
              <a:defRPr sz="9842" b="1"/>
            </a:lvl2pPr>
            <a:lvl3pPr marL="4499945" indent="0">
              <a:buNone/>
              <a:defRPr sz="8858" b="1"/>
            </a:lvl3pPr>
            <a:lvl4pPr marL="6749918" indent="0">
              <a:buNone/>
              <a:defRPr sz="7874" b="1"/>
            </a:lvl4pPr>
            <a:lvl5pPr marL="8999891" indent="0">
              <a:buNone/>
              <a:defRPr sz="7874" b="1"/>
            </a:lvl5pPr>
            <a:lvl6pPr marL="11249863" indent="0">
              <a:buNone/>
              <a:defRPr sz="7874" b="1"/>
            </a:lvl6pPr>
            <a:lvl7pPr marL="13499836" indent="0">
              <a:buNone/>
              <a:defRPr sz="7874" b="1"/>
            </a:lvl7pPr>
            <a:lvl8pPr marL="15749808" indent="0">
              <a:buNone/>
              <a:defRPr sz="7874" b="1"/>
            </a:lvl8pPr>
            <a:lvl9pPr marL="17999781" indent="0">
              <a:buNone/>
              <a:defRPr sz="78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9566" y="13149904"/>
            <a:ext cx="19036800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780885" y="8824938"/>
            <a:ext cx="19130553" cy="4324966"/>
          </a:xfrm>
        </p:spPr>
        <p:txBody>
          <a:bodyPr anchor="b"/>
          <a:lstStyle>
            <a:lvl1pPr marL="0" indent="0">
              <a:buNone/>
              <a:defRPr sz="11811" b="1"/>
            </a:lvl1pPr>
            <a:lvl2pPr marL="2249973" indent="0">
              <a:buNone/>
              <a:defRPr sz="9842" b="1"/>
            </a:lvl2pPr>
            <a:lvl3pPr marL="4499945" indent="0">
              <a:buNone/>
              <a:defRPr sz="8858" b="1"/>
            </a:lvl3pPr>
            <a:lvl4pPr marL="6749918" indent="0">
              <a:buNone/>
              <a:defRPr sz="7874" b="1"/>
            </a:lvl4pPr>
            <a:lvl5pPr marL="8999891" indent="0">
              <a:buNone/>
              <a:defRPr sz="7874" b="1"/>
            </a:lvl5pPr>
            <a:lvl6pPr marL="11249863" indent="0">
              <a:buNone/>
              <a:defRPr sz="7874" b="1"/>
            </a:lvl6pPr>
            <a:lvl7pPr marL="13499836" indent="0">
              <a:buNone/>
              <a:defRPr sz="7874" b="1"/>
            </a:lvl7pPr>
            <a:lvl8pPr marL="15749808" indent="0">
              <a:buNone/>
              <a:defRPr sz="7874" b="1"/>
            </a:lvl8pPr>
            <a:lvl9pPr marL="17999781" indent="0">
              <a:buNone/>
              <a:defRPr sz="78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780885" y="13149904"/>
            <a:ext cx="1913055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8467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438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6792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9561" y="2399982"/>
            <a:ext cx="14513437" cy="8399939"/>
          </a:xfrm>
        </p:spPr>
        <p:txBody>
          <a:bodyPr anchor="b"/>
          <a:lstStyle>
            <a:lvl1pPr>
              <a:defRPr sz="157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0553" y="5183304"/>
            <a:ext cx="22780883" cy="25583147"/>
          </a:xfrm>
        </p:spPr>
        <p:txBody>
          <a:bodyPr/>
          <a:lstStyle>
            <a:lvl1pPr>
              <a:defRPr sz="15748"/>
            </a:lvl1pPr>
            <a:lvl2pPr>
              <a:defRPr sz="13779"/>
            </a:lvl2pPr>
            <a:lvl3pPr>
              <a:defRPr sz="11811"/>
            </a:lvl3pPr>
            <a:lvl4pPr>
              <a:defRPr sz="9842"/>
            </a:lvl4pPr>
            <a:lvl5pPr>
              <a:defRPr sz="9842"/>
            </a:lvl5pPr>
            <a:lvl6pPr>
              <a:defRPr sz="9842"/>
            </a:lvl6pPr>
            <a:lvl7pPr>
              <a:defRPr sz="9842"/>
            </a:lvl7pPr>
            <a:lvl8pPr>
              <a:defRPr sz="9842"/>
            </a:lvl8pPr>
            <a:lvl9pPr>
              <a:defRPr sz="98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9561" y="10799922"/>
            <a:ext cx="14513437" cy="20008190"/>
          </a:xfrm>
        </p:spPr>
        <p:txBody>
          <a:bodyPr/>
          <a:lstStyle>
            <a:lvl1pPr marL="0" indent="0">
              <a:buNone/>
              <a:defRPr sz="7874"/>
            </a:lvl1pPr>
            <a:lvl2pPr marL="2249973" indent="0">
              <a:buNone/>
              <a:defRPr sz="6890"/>
            </a:lvl2pPr>
            <a:lvl3pPr marL="4499945" indent="0">
              <a:buNone/>
              <a:defRPr sz="5905"/>
            </a:lvl3pPr>
            <a:lvl4pPr marL="6749918" indent="0">
              <a:buNone/>
              <a:defRPr sz="4921"/>
            </a:lvl4pPr>
            <a:lvl5pPr marL="8999891" indent="0">
              <a:buNone/>
              <a:defRPr sz="4921"/>
            </a:lvl5pPr>
            <a:lvl6pPr marL="11249863" indent="0">
              <a:buNone/>
              <a:defRPr sz="4921"/>
            </a:lvl6pPr>
            <a:lvl7pPr marL="13499836" indent="0">
              <a:buNone/>
              <a:defRPr sz="4921"/>
            </a:lvl7pPr>
            <a:lvl8pPr marL="15749808" indent="0">
              <a:buNone/>
              <a:defRPr sz="4921"/>
            </a:lvl8pPr>
            <a:lvl9pPr marL="17999781" indent="0">
              <a:buNone/>
              <a:defRPr sz="49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1932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9561" y="2399982"/>
            <a:ext cx="14513437" cy="8399939"/>
          </a:xfrm>
        </p:spPr>
        <p:txBody>
          <a:bodyPr anchor="b"/>
          <a:lstStyle>
            <a:lvl1pPr>
              <a:defRPr sz="157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130553" y="5183304"/>
            <a:ext cx="22780883" cy="25583147"/>
          </a:xfrm>
        </p:spPr>
        <p:txBody>
          <a:bodyPr anchor="t"/>
          <a:lstStyle>
            <a:lvl1pPr marL="0" indent="0">
              <a:buNone/>
              <a:defRPr sz="15748"/>
            </a:lvl1pPr>
            <a:lvl2pPr marL="2249973" indent="0">
              <a:buNone/>
              <a:defRPr sz="13779"/>
            </a:lvl2pPr>
            <a:lvl3pPr marL="4499945" indent="0">
              <a:buNone/>
              <a:defRPr sz="11811"/>
            </a:lvl3pPr>
            <a:lvl4pPr marL="6749918" indent="0">
              <a:buNone/>
              <a:defRPr sz="9842"/>
            </a:lvl4pPr>
            <a:lvl5pPr marL="8999891" indent="0">
              <a:buNone/>
              <a:defRPr sz="9842"/>
            </a:lvl5pPr>
            <a:lvl6pPr marL="11249863" indent="0">
              <a:buNone/>
              <a:defRPr sz="9842"/>
            </a:lvl6pPr>
            <a:lvl7pPr marL="13499836" indent="0">
              <a:buNone/>
              <a:defRPr sz="9842"/>
            </a:lvl7pPr>
            <a:lvl8pPr marL="15749808" indent="0">
              <a:buNone/>
              <a:defRPr sz="9842"/>
            </a:lvl8pPr>
            <a:lvl9pPr marL="17999781" indent="0">
              <a:buNone/>
              <a:defRPr sz="98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9561" y="10799922"/>
            <a:ext cx="14513437" cy="20008190"/>
          </a:xfrm>
        </p:spPr>
        <p:txBody>
          <a:bodyPr/>
          <a:lstStyle>
            <a:lvl1pPr marL="0" indent="0">
              <a:buNone/>
              <a:defRPr sz="7874"/>
            </a:lvl1pPr>
            <a:lvl2pPr marL="2249973" indent="0">
              <a:buNone/>
              <a:defRPr sz="6890"/>
            </a:lvl2pPr>
            <a:lvl3pPr marL="4499945" indent="0">
              <a:buNone/>
              <a:defRPr sz="5905"/>
            </a:lvl3pPr>
            <a:lvl4pPr marL="6749918" indent="0">
              <a:buNone/>
              <a:defRPr sz="4921"/>
            </a:lvl4pPr>
            <a:lvl5pPr marL="8999891" indent="0">
              <a:buNone/>
              <a:defRPr sz="4921"/>
            </a:lvl5pPr>
            <a:lvl6pPr marL="11249863" indent="0">
              <a:buNone/>
              <a:defRPr sz="4921"/>
            </a:lvl6pPr>
            <a:lvl7pPr marL="13499836" indent="0">
              <a:buNone/>
              <a:defRPr sz="4921"/>
            </a:lvl7pPr>
            <a:lvl8pPr marL="15749808" indent="0">
              <a:buNone/>
              <a:defRPr sz="4921"/>
            </a:lvl8pPr>
            <a:lvl9pPr marL="17999781" indent="0">
              <a:buNone/>
              <a:defRPr sz="49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9082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3700" y="1916661"/>
            <a:ext cx="38811875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3700" y="9583264"/>
            <a:ext cx="38811875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3700" y="33366432"/>
            <a:ext cx="10124837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06010" y="33366432"/>
            <a:ext cx="15187255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780738" y="33366432"/>
            <a:ext cx="10124837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9757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499945" rtl="0" eaLnBrk="1" latinLnBrk="0" hangingPunct="1">
        <a:lnSpc>
          <a:spcPct val="90000"/>
        </a:lnSpc>
        <a:spcBef>
          <a:spcPct val="0"/>
        </a:spcBef>
        <a:buNone/>
        <a:defRPr sz="216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4986" indent="-1124986" algn="l" defTabSz="4499945" rtl="0" eaLnBrk="1" latinLnBrk="0" hangingPunct="1">
        <a:lnSpc>
          <a:spcPct val="90000"/>
        </a:lnSpc>
        <a:spcBef>
          <a:spcPts val="4921"/>
        </a:spcBef>
        <a:buFont typeface="Arial" panose="020B0604020202020204" pitchFamily="34" charset="0"/>
        <a:buChar char="•"/>
        <a:defRPr sz="13779" kern="1200">
          <a:solidFill>
            <a:schemeClr val="tx1"/>
          </a:solidFill>
          <a:latin typeface="+mn-lt"/>
          <a:ea typeface="+mn-ea"/>
          <a:cs typeface="+mn-cs"/>
        </a:defRPr>
      </a:lvl1pPr>
      <a:lvl2pPr marL="3374959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11811" kern="1200">
          <a:solidFill>
            <a:schemeClr val="tx1"/>
          </a:solidFill>
          <a:latin typeface="+mn-lt"/>
          <a:ea typeface="+mn-ea"/>
          <a:cs typeface="+mn-cs"/>
        </a:defRPr>
      </a:lvl2pPr>
      <a:lvl3pPr marL="5624932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9842" kern="1200">
          <a:solidFill>
            <a:schemeClr val="tx1"/>
          </a:solidFill>
          <a:latin typeface="+mn-lt"/>
          <a:ea typeface="+mn-ea"/>
          <a:cs typeface="+mn-cs"/>
        </a:defRPr>
      </a:lvl3pPr>
      <a:lvl4pPr marL="7874904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4pPr>
      <a:lvl5pPr marL="10124877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5pPr>
      <a:lvl6pPr marL="12374850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6pPr>
      <a:lvl7pPr marL="14624822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7pPr>
      <a:lvl8pPr marL="16874795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8pPr>
      <a:lvl9pPr marL="19124767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1pPr>
      <a:lvl2pPr marL="2249973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2pPr>
      <a:lvl3pPr marL="4499945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3pPr>
      <a:lvl4pPr marL="6749918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4pPr>
      <a:lvl5pPr marL="8999891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5pPr>
      <a:lvl6pPr marL="11249863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6pPr>
      <a:lvl7pPr marL="13499836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7pPr>
      <a:lvl8pPr marL="15749808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8pPr>
      <a:lvl9pPr marL="17999781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2A81AEA-760E-D44B-AEFF-9DCD01337736}"/>
              </a:ext>
            </a:extLst>
          </p:cNvPr>
          <p:cNvGrpSpPr/>
          <p:nvPr/>
        </p:nvGrpSpPr>
        <p:grpSpPr>
          <a:xfrm>
            <a:off x="412100" y="13754761"/>
            <a:ext cx="43375742" cy="9263121"/>
            <a:chOff x="111653" y="2278839"/>
            <a:chExt cx="11752124" cy="2509729"/>
          </a:xfrm>
        </p:grpSpPr>
        <p:pic>
          <p:nvPicPr>
            <p:cNvPr id="8" name="Picture 7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FDD6EE03-86BE-0E42-BE15-C1D4C6D6B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653" y="2278839"/>
              <a:ext cx="6716272" cy="2300322"/>
            </a:xfrm>
            <a:prstGeom prst="rect">
              <a:avLst/>
            </a:prstGeom>
          </p:spPr>
        </p:pic>
        <p:pic>
          <p:nvPicPr>
            <p:cNvPr id="10" name="Picture 9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033A68F3-F714-6C43-A43C-74B2D29FF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1065" y="2375390"/>
              <a:ext cx="4172712" cy="2107219"/>
            </a:xfrm>
            <a:prstGeom prst="rect">
              <a:avLst/>
            </a:prstGeom>
          </p:spPr>
        </p:pic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64796AB-B8E5-6848-B193-91DC0752DE4E}"/>
                </a:ext>
              </a:extLst>
            </p:cNvPr>
            <p:cNvSpPr/>
            <p:nvPr/>
          </p:nvSpPr>
          <p:spPr>
            <a:xfrm>
              <a:off x="7194884" y="2278839"/>
              <a:ext cx="84221" cy="2509729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sz="7814"/>
            </a:p>
          </p:txBody>
        </p:sp>
      </p:grpSp>
    </p:spTree>
    <p:extLst>
      <p:ext uri="{BB962C8B-B14F-4D97-AF65-F5344CB8AC3E}">
        <p14:creationId xmlns:p14="http://schemas.microsoft.com/office/powerpoint/2010/main" val="399505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73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waranthron chansawang</dc:creator>
  <cp:lastModifiedBy>waranthron chansawang</cp:lastModifiedBy>
  <cp:revision>2</cp:revision>
  <dcterms:created xsi:type="dcterms:W3CDTF">2020-11-11T06:38:04Z</dcterms:created>
  <dcterms:modified xsi:type="dcterms:W3CDTF">2020-11-11T08:25:13Z</dcterms:modified>
</cp:coreProperties>
</file>