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449992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63"/>
  </p:normalViewPr>
  <p:slideViewPr>
    <p:cSldViewPr snapToGrid="0" snapToObjects="1">
      <p:cViewPr>
        <p:scale>
          <a:sx n="44" d="100"/>
          <a:sy n="44" d="100"/>
        </p:scale>
        <p:origin x="144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5891626"/>
            <a:ext cx="38249384" cy="12533242"/>
          </a:xfrm>
        </p:spPr>
        <p:txBody>
          <a:bodyPr anchor="b"/>
          <a:lstStyle>
            <a:lvl1pPr algn="ctr"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8908198"/>
            <a:ext cx="33749456" cy="8691601"/>
          </a:xfrm>
        </p:spPr>
        <p:txBody>
          <a:bodyPr/>
          <a:lstStyle>
            <a:lvl1pPr marL="0" indent="0" algn="ctr">
              <a:buNone/>
              <a:defRPr sz="11811"/>
            </a:lvl1pPr>
            <a:lvl2pPr marL="2249973" indent="0" algn="ctr">
              <a:buNone/>
              <a:defRPr sz="9842"/>
            </a:lvl2pPr>
            <a:lvl3pPr marL="4499945" indent="0" algn="ctr">
              <a:buNone/>
              <a:defRPr sz="8858"/>
            </a:lvl3pPr>
            <a:lvl4pPr marL="6749918" indent="0" algn="ctr">
              <a:buNone/>
              <a:defRPr sz="7874"/>
            </a:lvl4pPr>
            <a:lvl5pPr marL="8999891" indent="0" algn="ctr">
              <a:buNone/>
              <a:defRPr sz="7874"/>
            </a:lvl5pPr>
            <a:lvl6pPr marL="11249863" indent="0" algn="ctr">
              <a:buNone/>
              <a:defRPr sz="7874"/>
            </a:lvl6pPr>
            <a:lvl7pPr marL="13499836" indent="0" algn="ctr">
              <a:buNone/>
              <a:defRPr sz="7874"/>
            </a:lvl7pPr>
            <a:lvl8pPr marL="15749808" indent="0" algn="ctr">
              <a:buNone/>
              <a:defRPr sz="7874"/>
            </a:lvl8pPr>
            <a:lvl9pPr marL="17999781" indent="0" algn="ctr">
              <a:buNone/>
              <a:defRPr sz="7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64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091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8" y="1916653"/>
            <a:ext cx="970296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3" y="1916653"/>
            <a:ext cx="2854641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8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5" y="8974945"/>
            <a:ext cx="38811875" cy="14974888"/>
          </a:xfrm>
        </p:spPr>
        <p:txBody>
          <a:bodyPr anchor="b"/>
          <a:lstStyle>
            <a:lvl1pPr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5" y="24091502"/>
            <a:ext cx="38811875" cy="7874940"/>
          </a:xfrm>
        </p:spPr>
        <p:txBody>
          <a:bodyPr/>
          <a:lstStyle>
            <a:lvl1pPr marL="0" indent="0">
              <a:buNone/>
              <a:defRPr sz="11811">
                <a:solidFill>
                  <a:schemeClr val="tx1"/>
                </a:solidFill>
              </a:defRPr>
            </a:lvl1pPr>
            <a:lvl2pPr marL="2249973" indent="0">
              <a:buNone/>
              <a:defRPr sz="9842">
                <a:solidFill>
                  <a:schemeClr val="tx1">
                    <a:tint val="75000"/>
                  </a:schemeClr>
                </a:solidFill>
              </a:defRPr>
            </a:lvl2pPr>
            <a:lvl3pPr marL="4499945" indent="0">
              <a:buNone/>
              <a:defRPr sz="8858">
                <a:solidFill>
                  <a:schemeClr val="tx1">
                    <a:tint val="75000"/>
                  </a:schemeClr>
                </a:solidFill>
              </a:defRPr>
            </a:lvl3pPr>
            <a:lvl4pPr marL="674991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4pPr>
            <a:lvl5pPr marL="899989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5pPr>
            <a:lvl6pPr marL="1124986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6pPr>
            <a:lvl7pPr marL="1349983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7pPr>
            <a:lvl8pPr marL="1574980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8pPr>
            <a:lvl9pPr marL="1799978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51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0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916661"/>
            <a:ext cx="38811875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6" y="8824938"/>
            <a:ext cx="19036800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6" y="13149904"/>
            <a:ext cx="1903680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5" y="8824938"/>
            <a:ext cx="19130553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5" y="13149904"/>
            <a:ext cx="1913055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46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79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5183304"/>
            <a:ext cx="22780883" cy="25583147"/>
          </a:xfrm>
        </p:spPr>
        <p:txBody>
          <a:bodyPr/>
          <a:lstStyle>
            <a:lvl1pPr>
              <a:defRPr sz="15748"/>
            </a:lvl1pPr>
            <a:lvl2pPr>
              <a:defRPr sz="13779"/>
            </a:lvl2pPr>
            <a:lvl3pPr>
              <a:defRPr sz="11811"/>
            </a:lvl3pPr>
            <a:lvl4pPr>
              <a:defRPr sz="9842"/>
            </a:lvl4pPr>
            <a:lvl5pPr>
              <a:defRPr sz="9842"/>
            </a:lvl5pPr>
            <a:lvl6pPr>
              <a:defRPr sz="9842"/>
            </a:lvl6pPr>
            <a:lvl7pPr>
              <a:defRPr sz="9842"/>
            </a:lvl7pPr>
            <a:lvl8pPr>
              <a:defRPr sz="9842"/>
            </a:lvl8pPr>
            <a:lvl9pPr>
              <a:defRPr sz="9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5183304"/>
            <a:ext cx="22780883" cy="25583147"/>
          </a:xfrm>
        </p:spPr>
        <p:txBody>
          <a:bodyPr anchor="t"/>
          <a:lstStyle>
            <a:lvl1pPr marL="0" indent="0">
              <a:buNone/>
              <a:defRPr sz="15748"/>
            </a:lvl1pPr>
            <a:lvl2pPr marL="2249973" indent="0">
              <a:buNone/>
              <a:defRPr sz="13779"/>
            </a:lvl2pPr>
            <a:lvl3pPr marL="4499945" indent="0">
              <a:buNone/>
              <a:defRPr sz="11811"/>
            </a:lvl3pPr>
            <a:lvl4pPr marL="6749918" indent="0">
              <a:buNone/>
              <a:defRPr sz="9842"/>
            </a:lvl4pPr>
            <a:lvl5pPr marL="8999891" indent="0">
              <a:buNone/>
              <a:defRPr sz="9842"/>
            </a:lvl5pPr>
            <a:lvl6pPr marL="11249863" indent="0">
              <a:buNone/>
              <a:defRPr sz="9842"/>
            </a:lvl6pPr>
            <a:lvl7pPr marL="13499836" indent="0">
              <a:buNone/>
              <a:defRPr sz="9842"/>
            </a:lvl7pPr>
            <a:lvl8pPr marL="15749808" indent="0">
              <a:buNone/>
              <a:defRPr sz="9842"/>
            </a:lvl8pPr>
            <a:lvl9pPr marL="17999781" indent="0">
              <a:buNone/>
              <a:defRPr sz="9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08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916661"/>
            <a:ext cx="3881187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9583264"/>
            <a:ext cx="3881187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33366432"/>
            <a:ext cx="1518725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75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9945" rtl="0" eaLnBrk="1" latinLnBrk="0" hangingPunct="1">
        <a:lnSpc>
          <a:spcPct val="90000"/>
        </a:lnSpc>
        <a:spcBef>
          <a:spcPct val="0"/>
        </a:spcBef>
        <a:buNone/>
        <a:defRPr sz="216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86" indent="-1124986" algn="l" defTabSz="4499945" rtl="0" eaLnBrk="1" latinLnBrk="0" hangingPunct="1">
        <a:lnSpc>
          <a:spcPct val="90000"/>
        </a:lnSpc>
        <a:spcBef>
          <a:spcPts val="4921"/>
        </a:spcBef>
        <a:buFont typeface="Arial" panose="020B0604020202020204" pitchFamily="34" charset="0"/>
        <a:buChar char="•"/>
        <a:defRPr sz="13779" kern="1200">
          <a:solidFill>
            <a:schemeClr val="tx1"/>
          </a:solidFill>
          <a:latin typeface="+mn-lt"/>
          <a:ea typeface="+mn-ea"/>
          <a:cs typeface="+mn-cs"/>
        </a:defRPr>
      </a:lvl1pPr>
      <a:lvl2pPr marL="3374959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11811" kern="1200">
          <a:solidFill>
            <a:schemeClr val="tx1"/>
          </a:solidFill>
          <a:latin typeface="+mn-lt"/>
          <a:ea typeface="+mn-ea"/>
          <a:cs typeface="+mn-cs"/>
        </a:defRPr>
      </a:lvl2pPr>
      <a:lvl3pPr marL="562493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9842" kern="1200">
          <a:solidFill>
            <a:schemeClr val="tx1"/>
          </a:solidFill>
          <a:latin typeface="+mn-lt"/>
          <a:ea typeface="+mn-ea"/>
          <a:cs typeface="+mn-cs"/>
        </a:defRPr>
      </a:lvl3pPr>
      <a:lvl4pPr marL="7874904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1012487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2374850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462482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6874795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912476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1pPr>
      <a:lvl2pPr marL="224997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2pPr>
      <a:lvl3pPr marL="4499945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3pPr>
      <a:lvl4pPr marL="674991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899989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124986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3499836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574980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799978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412100" y="13754761"/>
            <a:ext cx="43375742" cy="9263121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814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B0AD7FB-D12F-6349-9599-323F677C8913}"/>
              </a:ext>
            </a:extLst>
          </p:cNvPr>
          <p:cNvGrpSpPr/>
          <p:nvPr/>
        </p:nvGrpSpPr>
        <p:grpSpPr>
          <a:xfrm>
            <a:off x="857158" y="7199385"/>
            <a:ext cx="43284957" cy="21600968"/>
            <a:chOff x="57603" y="6786000"/>
            <a:chExt cx="44941672" cy="224277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82DEF9-ACE9-1541-89F1-A019DF676B3E}"/>
                </a:ext>
              </a:extLst>
            </p:cNvPr>
            <p:cNvGrpSpPr/>
            <p:nvPr/>
          </p:nvGrpSpPr>
          <p:grpSpPr>
            <a:xfrm>
              <a:off x="57603" y="14893243"/>
              <a:ext cx="5800298" cy="6135852"/>
              <a:chOff x="44999275" y="5514038"/>
              <a:chExt cx="26734941" cy="28281590"/>
            </a:xfrm>
          </p:grpSpPr>
          <p:pic>
            <p:nvPicPr>
              <p:cNvPr id="4" name="Picture 3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48D517D6-7BC7-F04E-9830-67F4B3ED8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99275" y="5514038"/>
                <a:ext cx="26734941" cy="28281590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674381-3E30-594D-B42D-4F1396BFEADF}"/>
                  </a:ext>
                </a:extLst>
              </p:cNvPr>
              <p:cNvSpPr/>
              <p:nvPr/>
            </p:nvSpPr>
            <p:spPr>
              <a:xfrm>
                <a:off x="54205815" y="23115516"/>
                <a:ext cx="2888885" cy="288888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036A45-C07E-514C-A8D8-7D01559040DC}"/>
                  </a:ext>
                </a:extLst>
              </p:cNvPr>
              <p:cNvSpPr/>
              <p:nvPr/>
            </p:nvSpPr>
            <p:spPr>
              <a:xfrm>
                <a:off x="63869988" y="25932770"/>
                <a:ext cx="2253704" cy="2253704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13B1BB-F2E4-B949-94E0-47CA06CDB055}"/>
                  </a:ext>
                </a:extLst>
              </p:cNvPr>
              <p:cNvSpPr/>
              <p:nvPr/>
            </p:nvSpPr>
            <p:spPr>
              <a:xfrm>
                <a:off x="63054155" y="14654755"/>
                <a:ext cx="1631673" cy="1631673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B44939-54BC-034C-A210-B7FFDEF29185}"/>
                  </a:ext>
                </a:extLst>
              </p:cNvPr>
              <p:cNvSpPr/>
              <p:nvPr/>
            </p:nvSpPr>
            <p:spPr>
              <a:xfrm>
                <a:off x="58059466" y="18363998"/>
                <a:ext cx="2581668" cy="2581668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7B11E-91ED-E74B-B64D-4B1FF9F33621}"/>
                  </a:ext>
                </a:extLst>
              </p:cNvPr>
              <p:cNvSpPr/>
              <p:nvPr/>
            </p:nvSpPr>
            <p:spPr>
              <a:xfrm>
                <a:off x="58059466" y="28927471"/>
                <a:ext cx="1102365" cy="110236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A027DA-59E7-7C46-A450-4BA896CAD93A}"/>
                  </a:ext>
                </a:extLst>
              </p:cNvPr>
              <p:cNvSpPr/>
              <p:nvPr/>
            </p:nvSpPr>
            <p:spPr>
              <a:xfrm>
                <a:off x="64543391" y="20945667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6DE1C0-68A2-1F43-9E57-3F61EACC9556}"/>
                  </a:ext>
                </a:extLst>
              </p:cNvPr>
              <p:cNvSpPr/>
              <p:nvPr/>
            </p:nvSpPr>
            <p:spPr>
              <a:xfrm>
                <a:off x="60816492" y="24163818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/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noFill/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200" dirty="0">
                      <a:solidFill>
                        <a:schemeClr val="bg2">
                          <a:lumMod val="25000"/>
                        </a:schemeClr>
                      </a:solidFill>
                      <a:latin typeface="Quicksand" pitchFamily="2" charset="77"/>
                    </a:rPr>
                    <a:t>Arithmetic mean predictions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7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</m:num>
                          <m:den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7200" dirty="0">
                    <a:solidFill>
                      <a:schemeClr val="bg2">
                        <a:lumMod val="25000"/>
                      </a:schemeClr>
                    </a:solidFill>
                    <a:latin typeface="Quicksand" pitchFamily="2" charset="77"/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blipFill>
                  <a:blip r:embed="rId3"/>
                  <a:stretch>
                    <a:fillRect r="-1059" b="-14979"/>
                  </a:stretch>
                </a:blipFill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4D71C3-063C-C841-BF27-CDC10F62ED84}"/>
                </a:ext>
              </a:extLst>
            </p:cNvPr>
            <p:cNvSpPr/>
            <p:nvPr/>
          </p:nvSpPr>
          <p:spPr>
            <a:xfrm>
              <a:off x="8475526" y="6786000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Oversampling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1EFC29-F00A-B741-9A1E-4D73A7286616}"/>
                </a:ext>
              </a:extLst>
            </p:cNvPr>
            <p:cNvSpPr/>
            <p:nvPr/>
          </p:nvSpPr>
          <p:spPr>
            <a:xfrm>
              <a:off x="8475526" y="23077886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Focal Loss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16B6A3-5BD9-F241-B561-BE27D3E1483E}"/>
                </a:ext>
              </a:extLst>
            </p:cNvPr>
            <p:cNvSpPr/>
            <p:nvPr/>
          </p:nvSpPr>
          <p:spPr>
            <a:xfrm>
              <a:off x="8475526" y="14931943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72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72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72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Class Weights adjusment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EFC2676-106B-854A-9BCC-A1953686BE09}"/>
                </a:ext>
              </a:extLst>
            </p:cNvPr>
            <p:cNvSpPr/>
            <p:nvPr/>
          </p:nvSpPr>
          <p:spPr>
            <a:xfrm>
              <a:off x="6533811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1A688AC-E9A9-A343-A5C6-940740F0CABF}"/>
                </a:ext>
              </a:extLst>
            </p:cNvPr>
            <p:cNvSpPr/>
            <p:nvPr/>
          </p:nvSpPr>
          <p:spPr>
            <a:xfrm>
              <a:off x="21580069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C119E9A-B0AA-B54C-BE39-F3F99376F09D}"/>
                </a:ext>
              </a:extLst>
            </p:cNvPr>
            <p:cNvSpPr/>
            <p:nvPr/>
          </p:nvSpPr>
          <p:spPr>
            <a:xfrm rot="18900000">
              <a:off x="5870496" y="13262105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BB4EE63-02AF-5245-BECD-DF49B0042E39}"/>
                </a:ext>
              </a:extLst>
            </p:cNvPr>
            <p:cNvSpPr/>
            <p:nvPr/>
          </p:nvSpPr>
          <p:spPr>
            <a:xfrm rot="18900000">
              <a:off x="21798806" y="2150655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41783CE-D2CA-784D-89C6-9A27DF1D92A8}"/>
                </a:ext>
              </a:extLst>
            </p:cNvPr>
            <p:cNvSpPr/>
            <p:nvPr/>
          </p:nvSpPr>
          <p:spPr>
            <a:xfrm rot="2700000">
              <a:off x="5870496" y="21641513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24E20DB-5C2F-D040-A079-D590AB90AFE7}"/>
                </a:ext>
              </a:extLst>
            </p:cNvPr>
            <p:cNvSpPr/>
            <p:nvPr/>
          </p:nvSpPr>
          <p:spPr>
            <a:xfrm rot="2700000">
              <a:off x="21798807" y="12257200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B3BF17-04CE-8649-A449-17C775EE1F9A}"/>
                </a:ext>
              </a:extLst>
            </p:cNvPr>
            <p:cNvSpPr/>
            <p:nvPr/>
          </p:nvSpPr>
          <p:spPr>
            <a:xfrm>
              <a:off x="32278812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7" name="Picture 26" descr="Text, application&#10;&#10;Description automatically generated">
              <a:extLst>
                <a:ext uri="{FF2B5EF4-FFF2-40B4-BE49-F238E27FC236}">
                  <a16:creationId xmlns:a16="http://schemas.microsoft.com/office/drawing/2014/main" id="{BD3F75C1-89F2-2A45-8A9E-E39FD81E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4"/>
            <a:stretch/>
          </p:blipFill>
          <p:spPr>
            <a:xfrm>
              <a:off x="34050578" y="9269117"/>
              <a:ext cx="10175915" cy="1746150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8097D8-8550-8746-8EF2-E6AC9251174B}"/>
                </a:ext>
              </a:extLst>
            </p:cNvPr>
            <p:cNvSpPr/>
            <p:nvPr/>
          </p:nvSpPr>
          <p:spPr>
            <a:xfrm>
              <a:off x="599578" y="21207099"/>
              <a:ext cx="548240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Take or select photos of skin diseases you want to categorize.</a:t>
              </a:r>
              <a:endParaRPr lang="en-TH" sz="5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972E7-31B9-C943-A345-FDDB337CA534}"/>
                </a:ext>
              </a:extLst>
            </p:cNvPr>
            <p:cNvSpPr/>
            <p:nvPr/>
          </p:nvSpPr>
          <p:spPr>
            <a:xfrm>
              <a:off x="32389733" y="26268954"/>
              <a:ext cx="126095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Wait for the analysis result with advice.</a:t>
              </a:r>
              <a:endParaRPr lang="en-TH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2CB6B1-6D6F-1F43-8058-8284AC3BCC03}"/>
              </a:ext>
            </a:extLst>
          </p:cNvPr>
          <p:cNvGrpSpPr/>
          <p:nvPr/>
        </p:nvGrpSpPr>
        <p:grpSpPr>
          <a:xfrm>
            <a:off x="3383279" y="12328234"/>
            <a:ext cx="38232715" cy="11343269"/>
            <a:chOff x="3383280" y="12328234"/>
            <a:chExt cx="38232715" cy="1134326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5A8EC0F-B9F9-6342-8343-2AD223E8E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280" y="12328234"/>
              <a:ext cx="13029430" cy="11343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B657B4B-38E1-B749-A712-49D0EDAE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9664" y="12978623"/>
              <a:ext cx="23796331" cy="10042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5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2B0B38-1CE3-2B4E-88A0-1222C65846B4}"/>
              </a:ext>
            </a:extLst>
          </p:cNvPr>
          <p:cNvGrpSpPr/>
          <p:nvPr/>
        </p:nvGrpSpPr>
        <p:grpSpPr>
          <a:xfrm>
            <a:off x="428785" y="13327856"/>
            <a:ext cx="44141703" cy="11467683"/>
            <a:chOff x="428785" y="13327856"/>
            <a:chExt cx="44141703" cy="11467683"/>
          </a:xfrm>
        </p:grpSpPr>
        <p:grpSp>
          <p:nvGrpSpPr>
            <p:cNvPr id="2" name="Group 1" descr="CCC">
              <a:extLst>
                <a:ext uri="{FF2B5EF4-FFF2-40B4-BE49-F238E27FC236}">
                  <a16:creationId xmlns:a16="http://schemas.microsoft.com/office/drawing/2014/main" id="{9B8DAA8C-D486-BF43-AD9B-8B78FA5CBBC2}"/>
                </a:ext>
              </a:extLst>
            </p:cNvPr>
            <p:cNvGrpSpPr/>
            <p:nvPr/>
          </p:nvGrpSpPr>
          <p:grpSpPr>
            <a:xfrm>
              <a:off x="428785" y="13327856"/>
              <a:ext cx="44141703" cy="9344025"/>
              <a:chOff x="526098" y="15344775"/>
              <a:chExt cx="25438100" cy="5384800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7AF12462-EDF4-5A42-91A0-6D7C5F4C0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98" y="15344775"/>
                <a:ext cx="5359400" cy="530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47DF3CD7-F919-D445-8C14-053ED3A78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04798" y="15344775"/>
                <a:ext cx="5359400" cy="530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F6FE31DA-207A-6549-957D-3458D754D4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8998" y="15344775"/>
                <a:ext cx="5232400" cy="530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A82187FC-8674-EF4D-A765-595771FAD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84898" y="15344775"/>
                <a:ext cx="5486400" cy="538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CBC06E-EB06-3D4B-AD30-C0330A2D4DBE}"/>
                </a:ext>
              </a:extLst>
            </p:cNvPr>
            <p:cNvSpPr txBox="1"/>
            <p:nvPr/>
          </p:nvSpPr>
          <p:spPr>
            <a:xfrm>
              <a:off x="1620120" y="22671881"/>
              <a:ext cx="691727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 sz="6600" dirty="0">
                  <a:latin typeface="Quicksand" pitchFamily="2" charset="77"/>
                </a:rPr>
                <a:t>Atopic Dermatitis</a:t>
              </a:r>
            </a:p>
            <a:p>
              <a:pPr algn="ctr"/>
              <a:r>
                <a:rPr lang="en-TH" sz="6600" dirty="0">
                  <a:latin typeface="Quicksand" pitchFamily="2" charset="77"/>
                </a:rPr>
                <a:t>(AD)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3AB50-4D38-784F-AF18-3729AD20627D}"/>
                </a:ext>
              </a:extLst>
            </p:cNvPr>
            <p:cNvSpPr/>
            <p:nvPr/>
          </p:nvSpPr>
          <p:spPr>
            <a:xfrm>
              <a:off x="24439571" y="22671881"/>
              <a:ext cx="851699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6600" dirty="0">
                  <a:solidFill>
                    <a:prstClr val="black"/>
                  </a:solidFill>
                  <a:latin typeface="Quicksand" pitchFamily="2" charset="77"/>
                </a:rPr>
                <a:t>Seborrheic Keratosis (SK)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63665-AF4E-B541-81C5-D672F8DDBD49}"/>
                </a:ext>
              </a:extLst>
            </p:cNvPr>
            <p:cNvSpPr txBox="1"/>
            <p:nvPr/>
          </p:nvSpPr>
          <p:spPr>
            <a:xfrm>
              <a:off x="37446923" y="22671881"/>
              <a:ext cx="49471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H" sz="6600" dirty="0">
                  <a:latin typeface="Quicksand" pitchFamily="2" charset="77"/>
                </a:rPr>
                <a:t>Normal Skin</a:t>
              </a:r>
            </a:p>
            <a:p>
              <a:pPr algn="ctr"/>
              <a:r>
                <a:rPr lang="en-TH" sz="6600" dirty="0">
                  <a:latin typeface="Quicksand" pitchFamily="2" charset="77"/>
                </a:rPr>
                <a:t>(NM)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CC7C09-FD7D-064A-B9F7-2B4564111659}"/>
                </a:ext>
              </a:extLst>
            </p:cNvPr>
            <p:cNvSpPr txBox="1"/>
            <p:nvPr/>
          </p:nvSpPr>
          <p:spPr>
            <a:xfrm>
              <a:off x="14671550" y="22671881"/>
              <a:ext cx="3821879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Quicksand" pitchFamily="2" charset="77"/>
                </a:rPr>
                <a:t>Psoriasis </a:t>
              </a:r>
            </a:p>
            <a:p>
              <a:pPr algn="ctr"/>
              <a:r>
                <a:rPr lang="en-US" sz="6600" dirty="0">
                  <a:latin typeface="Quicksand" pitchFamily="2" charset="77"/>
                </a:rPr>
                <a:t>[PS]</a:t>
              </a:r>
              <a:endParaRPr lang="en-TH" sz="6600" dirty="0"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63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21</cp:revision>
  <dcterms:created xsi:type="dcterms:W3CDTF">2020-11-11T06:38:04Z</dcterms:created>
  <dcterms:modified xsi:type="dcterms:W3CDTF">2020-11-11T16:24:50Z</dcterms:modified>
</cp:coreProperties>
</file>