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6360100" cy="449992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731"/>
  </p:normalViewPr>
  <p:slideViewPr>
    <p:cSldViewPr snapToGrid="0" snapToObjects="1">
      <p:cViewPr>
        <p:scale>
          <a:sx n="10" d="100"/>
          <a:sy n="10" d="100"/>
        </p:scale>
        <p:origin x="5856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7008" y="7364468"/>
            <a:ext cx="30906085" cy="15666414"/>
          </a:xfrm>
        </p:spPr>
        <p:txBody>
          <a:bodyPr anchor="b"/>
          <a:lstStyle>
            <a:lvl1pPr algn="ctr">
              <a:defRPr sz="23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5013" y="23635039"/>
            <a:ext cx="27270075" cy="10864405"/>
          </a:xfrm>
        </p:spPr>
        <p:txBody>
          <a:bodyPr/>
          <a:lstStyle>
            <a:lvl1pPr marL="0" indent="0" algn="ctr">
              <a:buNone/>
              <a:defRPr sz="9543"/>
            </a:lvl1pPr>
            <a:lvl2pPr marL="1818010" indent="0" algn="ctr">
              <a:buNone/>
              <a:defRPr sz="7953"/>
            </a:lvl2pPr>
            <a:lvl3pPr marL="3636020" indent="0" algn="ctr">
              <a:buNone/>
              <a:defRPr sz="7158"/>
            </a:lvl3pPr>
            <a:lvl4pPr marL="5454030" indent="0" algn="ctr">
              <a:buNone/>
              <a:defRPr sz="6362"/>
            </a:lvl4pPr>
            <a:lvl5pPr marL="7272040" indent="0" algn="ctr">
              <a:buNone/>
              <a:defRPr sz="6362"/>
            </a:lvl5pPr>
            <a:lvl6pPr marL="9090050" indent="0" algn="ctr">
              <a:buNone/>
              <a:defRPr sz="6362"/>
            </a:lvl6pPr>
            <a:lvl7pPr marL="10908060" indent="0" algn="ctr">
              <a:buNone/>
              <a:defRPr sz="6362"/>
            </a:lvl7pPr>
            <a:lvl8pPr marL="12726071" indent="0" algn="ctr">
              <a:buNone/>
              <a:defRPr sz="6362"/>
            </a:lvl8pPr>
            <a:lvl9pPr marL="14544081" indent="0" algn="ctr">
              <a:buNone/>
              <a:defRPr sz="6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643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155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20198" y="2395795"/>
            <a:ext cx="7840147" cy="381348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9759" y="2395795"/>
            <a:ext cx="23065938" cy="381348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07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33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821" y="11218582"/>
            <a:ext cx="31360586" cy="18718445"/>
          </a:xfrm>
        </p:spPr>
        <p:txBody>
          <a:bodyPr anchor="b"/>
          <a:lstStyle>
            <a:lvl1pPr>
              <a:defRPr sz="23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821" y="30114111"/>
            <a:ext cx="31360586" cy="9843588"/>
          </a:xfrm>
        </p:spPr>
        <p:txBody>
          <a:bodyPr/>
          <a:lstStyle>
            <a:lvl1pPr marL="0" indent="0">
              <a:buNone/>
              <a:defRPr sz="9543">
                <a:solidFill>
                  <a:schemeClr val="tx1"/>
                </a:solidFill>
              </a:defRPr>
            </a:lvl1pPr>
            <a:lvl2pPr marL="1818010" indent="0">
              <a:buNone/>
              <a:defRPr sz="7953">
                <a:solidFill>
                  <a:schemeClr val="tx1">
                    <a:tint val="75000"/>
                  </a:schemeClr>
                </a:solidFill>
              </a:defRPr>
            </a:lvl2pPr>
            <a:lvl3pPr marL="3636020" indent="0">
              <a:buNone/>
              <a:defRPr sz="7158">
                <a:solidFill>
                  <a:schemeClr val="tx1">
                    <a:tint val="75000"/>
                  </a:schemeClr>
                </a:solidFill>
              </a:defRPr>
            </a:lvl3pPr>
            <a:lvl4pPr marL="545403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4pPr>
            <a:lvl5pPr marL="727204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5pPr>
            <a:lvl6pPr marL="909005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6pPr>
            <a:lvl7pPr marL="1090806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7pPr>
            <a:lvl8pPr marL="12726071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8pPr>
            <a:lvl9pPr marL="14544081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2968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9757" y="11978973"/>
            <a:ext cx="15453043" cy="28551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07300" y="11978973"/>
            <a:ext cx="15453043" cy="28551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924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395804"/>
            <a:ext cx="31360586" cy="8697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4497" y="11031075"/>
            <a:ext cx="15382024" cy="5406160"/>
          </a:xfrm>
        </p:spPr>
        <p:txBody>
          <a:bodyPr anchor="b"/>
          <a:lstStyle>
            <a:lvl1pPr marL="0" indent="0">
              <a:buNone/>
              <a:defRPr sz="9543" b="1"/>
            </a:lvl1pPr>
            <a:lvl2pPr marL="1818010" indent="0">
              <a:buNone/>
              <a:defRPr sz="7953" b="1"/>
            </a:lvl2pPr>
            <a:lvl3pPr marL="3636020" indent="0">
              <a:buNone/>
              <a:defRPr sz="7158" b="1"/>
            </a:lvl3pPr>
            <a:lvl4pPr marL="5454030" indent="0">
              <a:buNone/>
              <a:defRPr sz="6362" b="1"/>
            </a:lvl4pPr>
            <a:lvl5pPr marL="7272040" indent="0">
              <a:buNone/>
              <a:defRPr sz="6362" b="1"/>
            </a:lvl5pPr>
            <a:lvl6pPr marL="9090050" indent="0">
              <a:buNone/>
              <a:defRPr sz="6362" b="1"/>
            </a:lvl6pPr>
            <a:lvl7pPr marL="10908060" indent="0">
              <a:buNone/>
              <a:defRPr sz="6362" b="1"/>
            </a:lvl7pPr>
            <a:lvl8pPr marL="12726071" indent="0">
              <a:buNone/>
              <a:defRPr sz="6362" b="1"/>
            </a:lvl8pPr>
            <a:lvl9pPr marL="14544081" indent="0">
              <a:buNone/>
              <a:defRPr sz="6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4497" y="16437235"/>
            <a:ext cx="15382024" cy="241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407303" y="11031075"/>
            <a:ext cx="15457778" cy="5406160"/>
          </a:xfrm>
        </p:spPr>
        <p:txBody>
          <a:bodyPr anchor="b"/>
          <a:lstStyle>
            <a:lvl1pPr marL="0" indent="0">
              <a:buNone/>
              <a:defRPr sz="9543" b="1"/>
            </a:lvl1pPr>
            <a:lvl2pPr marL="1818010" indent="0">
              <a:buNone/>
              <a:defRPr sz="7953" b="1"/>
            </a:lvl2pPr>
            <a:lvl3pPr marL="3636020" indent="0">
              <a:buNone/>
              <a:defRPr sz="7158" b="1"/>
            </a:lvl3pPr>
            <a:lvl4pPr marL="5454030" indent="0">
              <a:buNone/>
              <a:defRPr sz="6362" b="1"/>
            </a:lvl4pPr>
            <a:lvl5pPr marL="7272040" indent="0">
              <a:buNone/>
              <a:defRPr sz="6362" b="1"/>
            </a:lvl5pPr>
            <a:lvl6pPr marL="9090050" indent="0">
              <a:buNone/>
              <a:defRPr sz="6362" b="1"/>
            </a:lvl6pPr>
            <a:lvl7pPr marL="10908060" indent="0">
              <a:buNone/>
              <a:defRPr sz="6362" b="1"/>
            </a:lvl7pPr>
            <a:lvl8pPr marL="12726071" indent="0">
              <a:buNone/>
              <a:defRPr sz="6362" b="1"/>
            </a:lvl8pPr>
            <a:lvl9pPr marL="14544081" indent="0">
              <a:buNone/>
              <a:defRPr sz="6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407303" y="16437235"/>
            <a:ext cx="15457778" cy="241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171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427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999952"/>
            <a:ext cx="11727079" cy="10499831"/>
          </a:xfrm>
        </p:spPr>
        <p:txBody>
          <a:bodyPr anchor="b"/>
          <a:lstStyle>
            <a:lvl1pPr>
              <a:defRPr sz="12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778" y="6479072"/>
            <a:ext cx="18407301" cy="31978651"/>
          </a:xfrm>
        </p:spPr>
        <p:txBody>
          <a:bodyPr/>
          <a:lstStyle>
            <a:lvl1pPr>
              <a:defRPr sz="12724"/>
            </a:lvl1pPr>
            <a:lvl2pPr>
              <a:defRPr sz="11134"/>
            </a:lvl2pPr>
            <a:lvl3pPr>
              <a:defRPr sz="9543"/>
            </a:lvl3pPr>
            <a:lvl4pPr>
              <a:defRPr sz="7953"/>
            </a:lvl4pPr>
            <a:lvl5pPr>
              <a:defRPr sz="7953"/>
            </a:lvl5pPr>
            <a:lvl6pPr>
              <a:defRPr sz="7953"/>
            </a:lvl6pPr>
            <a:lvl7pPr>
              <a:defRPr sz="7953"/>
            </a:lvl7pPr>
            <a:lvl8pPr>
              <a:defRPr sz="7953"/>
            </a:lvl8pPr>
            <a:lvl9pPr>
              <a:defRPr sz="7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493" y="13499783"/>
            <a:ext cx="11727079" cy="25010017"/>
          </a:xfrm>
        </p:spPr>
        <p:txBody>
          <a:bodyPr/>
          <a:lstStyle>
            <a:lvl1pPr marL="0" indent="0">
              <a:buNone/>
              <a:defRPr sz="6362"/>
            </a:lvl1pPr>
            <a:lvl2pPr marL="1818010" indent="0">
              <a:buNone/>
              <a:defRPr sz="5567"/>
            </a:lvl2pPr>
            <a:lvl3pPr marL="3636020" indent="0">
              <a:buNone/>
              <a:defRPr sz="4772"/>
            </a:lvl3pPr>
            <a:lvl4pPr marL="5454030" indent="0">
              <a:buNone/>
              <a:defRPr sz="3976"/>
            </a:lvl4pPr>
            <a:lvl5pPr marL="7272040" indent="0">
              <a:buNone/>
              <a:defRPr sz="3976"/>
            </a:lvl5pPr>
            <a:lvl6pPr marL="9090050" indent="0">
              <a:buNone/>
              <a:defRPr sz="3976"/>
            </a:lvl6pPr>
            <a:lvl7pPr marL="10908060" indent="0">
              <a:buNone/>
              <a:defRPr sz="3976"/>
            </a:lvl7pPr>
            <a:lvl8pPr marL="12726071" indent="0">
              <a:buNone/>
              <a:defRPr sz="3976"/>
            </a:lvl8pPr>
            <a:lvl9pPr marL="14544081" indent="0">
              <a:buNone/>
              <a:defRPr sz="3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778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999952"/>
            <a:ext cx="11727079" cy="10499831"/>
          </a:xfrm>
        </p:spPr>
        <p:txBody>
          <a:bodyPr anchor="b"/>
          <a:lstStyle>
            <a:lvl1pPr>
              <a:defRPr sz="12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57778" y="6479072"/>
            <a:ext cx="18407301" cy="31978651"/>
          </a:xfrm>
        </p:spPr>
        <p:txBody>
          <a:bodyPr anchor="t"/>
          <a:lstStyle>
            <a:lvl1pPr marL="0" indent="0">
              <a:buNone/>
              <a:defRPr sz="12724"/>
            </a:lvl1pPr>
            <a:lvl2pPr marL="1818010" indent="0">
              <a:buNone/>
              <a:defRPr sz="11134"/>
            </a:lvl2pPr>
            <a:lvl3pPr marL="3636020" indent="0">
              <a:buNone/>
              <a:defRPr sz="9543"/>
            </a:lvl3pPr>
            <a:lvl4pPr marL="5454030" indent="0">
              <a:buNone/>
              <a:defRPr sz="7953"/>
            </a:lvl4pPr>
            <a:lvl5pPr marL="7272040" indent="0">
              <a:buNone/>
              <a:defRPr sz="7953"/>
            </a:lvl5pPr>
            <a:lvl6pPr marL="9090050" indent="0">
              <a:buNone/>
              <a:defRPr sz="7953"/>
            </a:lvl6pPr>
            <a:lvl7pPr marL="10908060" indent="0">
              <a:buNone/>
              <a:defRPr sz="7953"/>
            </a:lvl7pPr>
            <a:lvl8pPr marL="12726071" indent="0">
              <a:buNone/>
              <a:defRPr sz="7953"/>
            </a:lvl8pPr>
            <a:lvl9pPr marL="14544081" indent="0">
              <a:buNone/>
              <a:defRPr sz="7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493" y="13499783"/>
            <a:ext cx="11727079" cy="25010017"/>
          </a:xfrm>
        </p:spPr>
        <p:txBody>
          <a:bodyPr/>
          <a:lstStyle>
            <a:lvl1pPr marL="0" indent="0">
              <a:buNone/>
              <a:defRPr sz="6362"/>
            </a:lvl1pPr>
            <a:lvl2pPr marL="1818010" indent="0">
              <a:buNone/>
              <a:defRPr sz="5567"/>
            </a:lvl2pPr>
            <a:lvl3pPr marL="3636020" indent="0">
              <a:buNone/>
              <a:defRPr sz="4772"/>
            </a:lvl3pPr>
            <a:lvl4pPr marL="5454030" indent="0">
              <a:buNone/>
              <a:defRPr sz="3976"/>
            </a:lvl4pPr>
            <a:lvl5pPr marL="7272040" indent="0">
              <a:buNone/>
              <a:defRPr sz="3976"/>
            </a:lvl5pPr>
            <a:lvl6pPr marL="9090050" indent="0">
              <a:buNone/>
              <a:defRPr sz="3976"/>
            </a:lvl6pPr>
            <a:lvl7pPr marL="10908060" indent="0">
              <a:buNone/>
              <a:defRPr sz="3976"/>
            </a:lvl7pPr>
            <a:lvl8pPr marL="12726071" indent="0">
              <a:buNone/>
              <a:defRPr sz="3976"/>
            </a:lvl8pPr>
            <a:lvl9pPr marL="14544081" indent="0">
              <a:buNone/>
              <a:defRPr sz="3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14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9757" y="2395804"/>
            <a:ext cx="31360586" cy="8697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9757" y="11978973"/>
            <a:ext cx="31360586" cy="2855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9757" y="41707671"/>
            <a:ext cx="8181023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F5AC-A4C4-0743-AA60-FD0C55AF8F00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44283" y="41707671"/>
            <a:ext cx="12271534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79320" y="41707671"/>
            <a:ext cx="8181023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4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36020" rtl="0" eaLnBrk="1" latinLnBrk="0" hangingPunct="1">
        <a:lnSpc>
          <a:spcPct val="90000"/>
        </a:lnSpc>
        <a:spcBef>
          <a:spcPct val="0"/>
        </a:spcBef>
        <a:buNone/>
        <a:defRPr sz="17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9005" indent="-909005" algn="l" defTabSz="3636020" rtl="0" eaLnBrk="1" latinLnBrk="0" hangingPunct="1">
        <a:lnSpc>
          <a:spcPct val="90000"/>
        </a:lnSpc>
        <a:spcBef>
          <a:spcPts val="3976"/>
        </a:spcBef>
        <a:buFont typeface="Arial" panose="020B0604020202020204" pitchFamily="34" charset="0"/>
        <a:buChar char="•"/>
        <a:defRPr sz="11134" kern="1200">
          <a:solidFill>
            <a:schemeClr val="tx1"/>
          </a:solidFill>
          <a:latin typeface="+mn-lt"/>
          <a:ea typeface="+mn-ea"/>
          <a:cs typeface="+mn-cs"/>
        </a:defRPr>
      </a:lvl1pPr>
      <a:lvl2pPr marL="272701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9543" kern="1200">
          <a:solidFill>
            <a:schemeClr val="tx1"/>
          </a:solidFill>
          <a:latin typeface="+mn-lt"/>
          <a:ea typeface="+mn-ea"/>
          <a:cs typeface="+mn-cs"/>
        </a:defRPr>
      </a:lvl2pPr>
      <a:lvl3pPr marL="454502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953" kern="1200">
          <a:solidFill>
            <a:schemeClr val="tx1"/>
          </a:solidFill>
          <a:latin typeface="+mn-lt"/>
          <a:ea typeface="+mn-ea"/>
          <a:cs typeface="+mn-cs"/>
        </a:defRPr>
      </a:lvl3pPr>
      <a:lvl4pPr marL="636303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4pPr>
      <a:lvl5pPr marL="818104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5pPr>
      <a:lvl6pPr marL="999905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6pPr>
      <a:lvl7pPr marL="1181706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7pPr>
      <a:lvl8pPr marL="1363507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8pPr>
      <a:lvl9pPr marL="1545308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1pPr>
      <a:lvl2pPr marL="181801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2pPr>
      <a:lvl3pPr marL="363602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3pPr>
      <a:lvl4pPr marL="545403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4pPr>
      <a:lvl5pPr marL="727204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5pPr>
      <a:lvl6pPr marL="909005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6pPr>
      <a:lvl7pPr marL="1090806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7pPr>
      <a:lvl8pPr marL="12726071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8pPr>
      <a:lvl9pPr marL="14544081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EAB7D0-9FE1-F045-B6BF-73AD997017F6}"/>
              </a:ext>
            </a:extLst>
          </p:cNvPr>
          <p:cNvGrpSpPr/>
          <p:nvPr/>
        </p:nvGrpSpPr>
        <p:grpSpPr>
          <a:xfrm>
            <a:off x="-4652975" y="0"/>
            <a:ext cx="45666049" cy="72033690"/>
            <a:chOff x="0" y="836908"/>
            <a:chExt cx="6858000" cy="1081781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D87D32-C5A8-FB49-A2ED-A219EC3C3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41" t="7668" r="10941" b="5256"/>
            <a:stretch/>
          </p:blipFill>
          <p:spPr>
            <a:xfrm>
              <a:off x="0" y="836908"/>
              <a:ext cx="6858000" cy="1081781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630F82-61A7-784E-A4DB-AE32D5C4282A}"/>
                </a:ext>
              </a:extLst>
            </p:cNvPr>
            <p:cNvSpPr/>
            <p:nvPr/>
          </p:nvSpPr>
          <p:spPr>
            <a:xfrm>
              <a:off x="1293192" y="4262034"/>
              <a:ext cx="4271616" cy="50214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37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37264F-122E-7C4D-AF19-ECA6A3FBCE48}"/>
                </a:ext>
              </a:extLst>
            </p:cNvPr>
            <p:cNvGrpSpPr/>
            <p:nvPr/>
          </p:nvGrpSpPr>
          <p:grpSpPr>
            <a:xfrm>
              <a:off x="1421510" y="4666458"/>
              <a:ext cx="4014979" cy="4247250"/>
              <a:chOff x="1286291" y="3741340"/>
              <a:chExt cx="4271616" cy="4518734"/>
            </a:xfrm>
          </p:grpSpPr>
          <p:pic>
            <p:nvPicPr>
              <p:cNvPr id="12" name="Picture 11" descr="A close up of a dinosaur&#10;&#10;Description automatically generated">
                <a:extLst>
                  <a:ext uri="{FF2B5EF4-FFF2-40B4-BE49-F238E27FC236}">
                    <a16:creationId xmlns:a16="http://schemas.microsoft.com/office/drawing/2014/main" id="{0359ECA7-0BFA-1E4F-AAAB-4D41A52B6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6291" y="3741340"/>
                <a:ext cx="4271616" cy="451873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24FA8D3-3C9E-4E4A-9907-3A096167CFEB}"/>
                  </a:ext>
                </a:extLst>
              </p:cNvPr>
              <p:cNvGrpSpPr/>
              <p:nvPr/>
            </p:nvGrpSpPr>
            <p:grpSpPr>
              <a:xfrm>
                <a:off x="2757280" y="5201812"/>
                <a:ext cx="1912406" cy="2456577"/>
                <a:chOff x="2757280" y="5201812"/>
                <a:chExt cx="1912406" cy="2456577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1AED40-4B55-5642-AE6B-BCB45DBCD1DE}"/>
                    </a:ext>
                  </a:extLst>
                </p:cNvPr>
                <p:cNvSpPr/>
                <p:nvPr/>
              </p:nvSpPr>
              <p:spPr>
                <a:xfrm>
                  <a:off x="2757280" y="6553643"/>
                  <a:ext cx="461576" cy="461576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803963C-91A6-2D49-B842-6AAE0D0E8302}"/>
                    </a:ext>
                  </a:extLst>
                </p:cNvPr>
                <p:cNvSpPr/>
                <p:nvPr/>
              </p:nvSpPr>
              <p:spPr>
                <a:xfrm>
                  <a:off x="4301388" y="7003774"/>
                  <a:ext cx="360089" cy="360089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74630B6-825B-F14A-A4E4-885F5CA91F2F}"/>
                    </a:ext>
                  </a:extLst>
                </p:cNvPr>
                <p:cNvSpPr/>
                <p:nvPr/>
              </p:nvSpPr>
              <p:spPr>
                <a:xfrm>
                  <a:off x="4171037" y="5201812"/>
                  <a:ext cx="260703" cy="260703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0DC30E-9023-4C4A-9B87-7B53670833C6}"/>
                    </a:ext>
                  </a:extLst>
                </p:cNvPr>
                <p:cNvSpPr/>
                <p:nvPr/>
              </p:nvSpPr>
              <p:spPr>
                <a:xfrm>
                  <a:off x="3373003" y="5794462"/>
                  <a:ext cx="412490" cy="412490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DACF95B-A914-CF4C-AC62-86563BCBBB2E}"/>
                    </a:ext>
                  </a:extLst>
                </p:cNvPr>
                <p:cNvSpPr/>
                <p:nvPr/>
              </p:nvSpPr>
              <p:spPr>
                <a:xfrm>
                  <a:off x="3373003" y="7482257"/>
                  <a:ext cx="176132" cy="176132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B23C852-EDC6-A343-8E34-5FD0573BF648}"/>
                    </a:ext>
                  </a:extLst>
                </p:cNvPr>
                <p:cNvSpPr/>
                <p:nvPr/>
              </p:nvSpPr>
              <p:spPr>
                <a:xfrm>
                  <a:off x="4408982" y="6206952"/>
                  <a:ext cx="260704" cy="260704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4A99F2E-E291-D145-A079-4E492EDEE553}"/>
                    </a:ext>
                  </a:extLst>
                </p:cNvPr>
                <p:cNvSpPr/>
                <p:nvPr/>
              </p:nvSpPr>
              <p:spPr>
                <a:xfrm>
                  <a:off x="3813511" y="6721137"/>
                  <a:ext cx="260704" cy="260704"/>
                </a:xfrm>
                <a:prstGeom prst="ellipse">
                  <a:avLst/>
                </a:prstGeom>
                <a:solidFill>
                  <a:srgbClr val="FF00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sz="3527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70F5C-177A-1B47-BB06-1EECA068B948}"/>
                </a:ext>
              </a:extLst>
            </p:cNvPr>
            <p:cNvSpPr txBox="1"/>
            <p:nvPr/>
          </p:nvSpPr>
          <p:spPr>
            <a:xfrm>
              <a:off x="1293192" y="2055969"/>
              <a:ext cx="4271617" cy="196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8796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  <a:cs typeface="Quire Sans" panose="020B0502040400020003" pitchFamily="34" charset="0"/>
                </a:rPr>
                <a:t>Welcome to SkinFine</a:t>
              </a:r>
            </a:p>
            <a:p>
              <a:pPr algn="ctr"/>
              <a:endParaRPr lang="en-TH" sz="15315" dirty="0">
                <a:solidFill>
                  <a:schemeClr val="bg2">
                    <a:lumMod val="25000"/>
                  </a:schemeClr>
                </a:solidFill>
                <a:latin typeface="Quicksand" pitchFamily="2" charset="77"/>
                <a:cs typeface="Quire Sans" panose="020B0502040400020003" pitchFamily="34" charset="0"/>
              </a:endParaRPr>
            </a:p>
            <a:p>
              <a:pPr algn="ctr"/>
              <a:r>
                <a:rPr lang="en-US" sz="1253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  <a:cs typeface="Quire Sans" panose="020B0502040400020003" pitchFamily="34" charset="0"/>
                </a:rPr>
                <a:t>Web Application for analyzing and classifying initial assessment of dermatitis. It's just as easy as taking a photo with your smartphone.</a:t>
              </a:r>
              <a:endParaRPr lang="en-TH" sz="18796" dirty="0">
                <a:solidFill>
                  <a:schemeClr val="bg2">
                    <a:lumMod val="25000"/>
                  </a:schemeClr>
                </a:solidFill>
                <a:latin typeface="Quicksand" pitchFamily="2" charset="77"/>
                <a:cs typeface="Quire Sans" panose="020B0502040400020003" pitchFamily="34" charset="0"/>
              </a:endParaRP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2EF177-77B5-F947-ACC7-481B0A754D84}"/>
                </a:ext>
              </a:extLst>
            </p:cNvPr>
            <p:cNvSpPr/>
            <p:nvPr/>
          </p:nvSpPr>
          <p:spPr>
            <a:xfrm>
              <a:off x="1293192" y="9539585"/>
              <a:ext cx="1821967" cy="67393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530" dirty="0">
                  <a:latin typeface="Quicksand" pitchFamily="2" charset="77"/>
                </a:rPr>
                <a:t>Take a photo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607C7F3-1FD9-D940-88D5-02B94811E307}"/>
                </a:ext>
              </a:extLst>
            </p:cNvPr>
            <p:cNvSpPr/>
            <p:nvPr/>
          </p:nvSpPr>
          <p:spPr>
            <a:xfrm>
              <a:off x="3742841" y="9539585"/>
              <a:ext cx="1821967" cy="67393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2530" dirty="0">
                  <a:latin typeface="Quicksand" pitchFamily="2" charset="77"/>
                </a:rPr>
                <a:t>Upload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24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19</cp:revision>
  <dcterms:created xsi:type="dcterms:W3CDTF">2020-11-10T16:20:46Z</dcterms:created>
  <dcterms:modified xsi:type="dcterms:W3CDTF">2020-11-10T17:13:53Z</dcterms:modified>
</cp:coreProperties>
</file>