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31"/>
  </p:normalViewPr>
  <p:slideViewPr>
    <p:cSldViewPr snapToGrid="0" snapToObjects="1">
      <p:cViewPr varScale="1">
        <p:scale>
          <a:sx n="28" d="100"/>
          <a:sy n="28" d="100"/>
        </p:scale>
        <p:origin x="16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B0AD7FB-D12F-6349-9599-323F677C8913}"/>
              </a:ext>
            </a:extLst>
          </p:cNvPr>
          <p:cNvGrpSpPr/>
          <p:nvPr/>
        </p:nvGrpSpPr>
        <p:grpSpPr>
          <a:xfrm>
            <a:off x="857158" y="7199385"/>
            <a:ext cx="43284957" cy="21600968"/>
            <a:chOff x="57603" y="6786000"/>
            <a:chExt cx="44941672" cy="224277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82DEF9-ACE9-1541-89F1-A019DF676B3E}"/>
                </a:ext>
              </a:extLst>
            </p:cNvPr>
            <p:cNvGrpSpPr/>
            <p:nvPr/>
          </p:nvGrpSpPr>
          <p:grpSpPr>
            <a:xfrm>
              <a:off x="57603" y="14893243"/>
              <a:ext cx="5800298" cy="6135852"/>
              <a:chOff x="44999275" y="5514038"/>
              <a:chExt cx="26734941" cy="28281590"/>
            </a:xfrm>
          </p:grpSpPr>
          <p:pic>
            <p:nvPicPr>
              <p:cNvPr id="4" name="Picture 3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48D517D6-7BC7-F04E-9830-67F4B3ED8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99275" y="5514038"/>
                <a:ext cx="26734941" cy="2828159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674381-3E30-594D-B42D-4F1396BFEADF}"/>
                  </a:ext>
                </a:extLst>
              </p:cNvPr>
              <p:cNvSpPr/>
              <p:nvPr/>
            </p:nvSpPr>
            <p:spPr>
              <a:xfrm>
                <a:off x="54205815" y="23115516"/>
                <a:ext cx="2888885" cy="288888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036A45-C07E-514C-A8D8-7D01559040DC}"/>
                  </a:ext>
                </a:extLst>
              </p:cNvPr>
              <p:cNvSpPr/>
              <p:nvPr/>
            </p:nvSpPr>
            <p:spPr>
              <a:xfrm>
                <a:off x="63869988" y="25932770"/>
                <a:ext cx="2253704" cy="2253704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13B1BB-F2E4-B949-94E0-47CA06CDB055}"/>
                  </a:ext>
                </a:extLst>
              </p:cNvPr>
              <p:cNvSpPr/>
              <p:nvPr/>
            </p:nvSpPr>
            <p:spPr>
              <a:xfrm>
                <a:off x="63054155" y="14654755"/>
                <a:ext cx="1631673" cy="1631673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B44939-54BC-034C-A210-B7FFDEF29185}"/>
                  </a:ext>
                </a:extLst>
              </p:cNvPr>
              <p:cNvSpPr/>
              <p:nvPr/>
            </p:nvSpPr>
            <p:spPr>
              <a:xfrm>
                <a:off x="58059466" y="18363998"/>
                <a:ext cx="2581668" cy="2581668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7B11E-91ED-E74B-B64D-4B1FF9F33621}"/>
                  </a:ext>
                </a:extLst>
              </p:cNvPr>
              <p:cNvSpPr/>
              <p:nvPr/>
            </p:nvSpPr>
            <p:spPr>
              <a:xfrm>
                <a:off x="58059466" y="28927471"/>
                <a:ext cx="1102365" cy="110236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A027DA-59E7-7C46-A450-4BA896CAD93A}"/>
                  </a:ext>
                </a:extLst>
              </p:cNvPr>
              <p:cNvSpPr/>
              <p:nvPr/>
            </p:nvSpPr>
            <p:spPr>
              <a:xfrm>
                <a:off x="64543391" y="20945667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6DE1C0-68A2-1F43-9E57-3F61EACC9556}"/>
                  </a:ext>
                </a:extLst>
              </p:cNvPr>
              <p:cNvSpPr/>
              <p:nvPr/>
            </p:nvSpPr>
            <p:spPr>
              <a:xfrm>
                <a:off x="60816492" y="24163818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/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noFill/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200" dirty="0">
                      <a:solidFill>
                        <a:schemeClr val="bg2">
                          <a:lumMod val="25000"/>
                        </a:schemeClr>
                      </a:solidFill>
                      <a:latin typeface="Quicksand" pitchFamily="2" charset="77"/>
                    </a:rPr>
                    <a:t>Arithmetic mean predictions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7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</m:num>
                          <m:den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7200" dirty="0">
                    <a:solidFill>
                      <a:schemeClr val="bg2">
                        <a:lumMod val="25000"/>
                      </a:schemeClr>
                    </a:solidFill>
                    <a:latin typeface="Quicksand" pitchFamily="2" charset="77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blipFill>
                  <a:blip r:embed="rId3"/>
                  <a:stretch>
                    <a:fillRect r="-1059" b="-14979"/>
                  </a:stretch>
                </a:blipFill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4D71C3-063C-C841-BF27-CDC10F62ED84}"/>
                </a:ext>
              </a:extLst>
            </p:cNvPr>
            <p:cNvSpPr/>
            <p:nvPr/>
          </p:nvSpPr>
          <p:spPr>
            <a:xfrm>
              <a:off x="8475526" y="6786000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Oversampling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1EFC29-F00A-B741-9A1E-4D73A7286616}"/>
                </a:ext>
              </a:extLst>
            </p:cNvPr>
            <p:cNvSpPr/>
            <p:nvPr/>
          </p:nvSpPr>
          <p:spPr>
            <a:xfrm>
              <a:off x="8475526" y="23077886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Focal Loss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16B6A3-5BD9-F241-B561-BE27D3E1483E}"/>
                </a:ext>
              </a:extLst>
            </p:cNvPr>
            <p:cNvSpPr/>
            <p:nvPr/>
          </p:nvSpPr>
          <p:spPr>
            <a:xfrm>
              <a:off x="8475526" y="14931943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Class Weights adjusment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EFC2676-106B-854A-9BCC-A1953686BE09}"/>
                </a:ext>
              </a:extLst>
            </p:cNvPr>
            <p:cNvSpPr/>
            <p:nvPr/>
          </p:nvSpPr>
          <p:spPr>
            <a:xfrm>
              <a:off x="6533811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1A688AC-E9A9-A343-A5C6-940740F0CABF}"/>
                </a:ext>
              </a:extLst>
            </p:cNvPr>
            <p:cNvSpPr/>
            <p:nvPr/>
          </p:nvSpPr>
          <p:spPr>
            <a:xfrm>
              <a:off x="21580069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C119E9A-B0AA-B54C-BE39-F3F99376F09D}"/>
                </a:ext>
              </a:extLst>
            </p:cNvPr>
            <p:cNvSpPr/>
            <p:nvPr/>
          </p:nvSpPr>
          <p:spPr>
            <a:xfrm rot="18900000">
              <a:off x="5870496" y="13262105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BB4EE63-02AF-5245-BECD-DF49B0042E39}"/>
                </a:ext>
              </a:extLst>
            </p:cNvPr>
            <p:cNvSpPr/>
            <p:nvPr/>
          </p:nvSpPr>
          <p:spPr>
            <a:xfrm rot="18900000">
              <a:off x="21798806" y="2150655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41783CE-D2CA-784D-89C6-9A27DF1D92A8}"/>
                </a:ext>
              </a:extLst>
            </p:cNvPr>
            <p:cNvSpPr/>
            <p:nvPr/>
          </p:nvSpPr>
          <p:spPr>
            <a:xfrm rot="2700000">
              <a:off x="5870496" y="21641513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24E20DB-5C2F-D040-A079-D590AB90AFE7}"/>
                </a:ext>
              </a:extLst>
            </p:cNvPr>
            <p:cNvSpPr/>
            <p:nvPr/>
          </p:nvSpPr>
          <p:spPr>
            <a:xfrm rot="2700000">
              <a:off x="21798807" y="12257200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B3BF17-04CE-8649-A449-17C775EE1F9A}"/>
                </a:ext>
              </a:extLst>
            </p:cNvPr>
            <p:cNvSpPr/>
            <p:nvPr/>
          </p:nvSpPr>
          <p:spPr>
            <a:xfrm>
              <a:off x="32278812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7" name="Picture 26" descr="Text, application&#10;&#10;Description automatically generated">
              <a:extLst>
                <a:ext uri="{FF2B5EF4-FFF2-40B4-BE49-F238E27FC236}">
                  <a16:creationId xmlns:a16="http://schemas.microsoft.com/office/drawing/2014/main" id="{BD3F75C1-89F2-2A45-8A9E-E39FD81E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4"/>
            <a:stretch/>
          </p:blipFill>
          <p:spPr>
            <a:xfrm>
              <a:off x="34050578" y="9269117"/>
              <a:ext cx="10175915" cy="174615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8097D8-8550-8746-8EF2-E6AC9251174B}"/>
                </a:ext>
              </a:extLst>
            </p:cNvPr>
            <p:cNvSpPr/>
            <p:nvPr/>
          </p:nvSpPr>
          <p:spPr>
            <a:xfrm>
              <a:off x="599578" y="21207099"/>
              <a:ext cx="548240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Take or select photos of skin diseases you want to categorize.</a:t>
              </a:r>
              <a:endParaRPr lang="en-TH" sz="5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972E7-31B9-C943-A345-FDDB337CA534}"/>
                </a:ext>
              </a:extLst>
            </p:cNvPr>
            <p:cNvSpPr/>
            <p:nvPr/>
          </p:nvSpPr>
          <p:spPr>
            <a:xfrm>
              <a:off x="32389733" y="26268954"/>
              <a:ext cx="126095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Wait for the analysis result with advice.</a:t>
              </a:r>
              <a:endParaRPr lang="en-TH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2CB6B1-6D6F-1F43-8058-8284AC3BCC03}"/>
              </a:ext>
            </a:extLst>
          </p:cNvPr>
          <p:cNvGrpSpPr/>
          <p:nvPr/>
        </p:nvGrpSpPr>
        <p:grpSpPr>
          <a:xfrm>
            <a:off x="3383279" y="12328234"/>
            <a:ext cx="38232715" cy="11343269"/>
            <a:chOff x="3383280" y="12328234"/>
            <a:chExt cx="38232715" cy="1134326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5A8EC0F-B9F9-6342-8343-2AD223E8E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80" y="12328234"/>
              <a:ext cx="13029430" cy="11343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B657B4B-38E1-B749-A712-49D0EDAE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64" y="12978623"/>
              <a:ext cx="23796331" cy="10042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5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44</Words>
  <Application>Microsoft Macintosh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15</cp:revision>
  <dcterms:created xsi:type="dcterms:W3CDTF">2020-11-11T06:38:04Z</dcterms:created>
  <dcterms:modified xsi:type="dcterms:W3CDTF">2020-11-11T09:34:54Z</dcterms:modified>
</cp:coreProperties>
</file>