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731"/>
  </p:normalViewPr>
  <p:slideViewPr>
    <p:cSldViewPr snapToGrid="0" snapToObjects="1">
      <p:cViewPr>
        <p:scale>
          <a:sx n="106" d="100"/>
          <a:sy n="106" d="100"/>
        </p:scale>
        <p:origin x="1408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842D7-97BA-324E-BFB4-73310BC84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C1E8B3-09CC-D848-96CB-B7CF099C87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60B86-22DF-734B-8278-A453FBE81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1C8-C2C6-D747-81FE-3958459B1B96}" type="datetimeFigureOut">
              <a:rPr lang="en-TH" smtClean="0"/>
              <a:t>11/11/2020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C2637-11A4-4D4C-9571-B51203E8E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92176-1381-6046-BD34-6B96BF7D6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83CD-A83A-9248-A056-2D6A0FF1CB6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091050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6DA9-9AF4-3641-AE17-FDE0534D2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9AA848-DFFE-A54A-918A-1D90F8279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10035-1654-7E49-912D-191E29DC6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1C8-C2C6-D747-81FE-3958459B1B96}" type="datetimeFigureOut">
              <a:rPr lang="en-TH" smtClean="0"/>
              <a:t>11/11/2020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5DCF6-A3E2-FE46-BFD6-22EB10F7C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4DC56-C196-F645-B16B-241B14B22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83CD-A83A-9248-A056-2D6A0FF1CB6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62450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5B0097-EB00-6C4E-A9B1-07B80B7E71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D10F7-B0E0-004C-BA15-6734CB614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D23C2-C948-4B40-8EC4-4BAE1668B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1C8-C2C6-D747-81FE-3958459B1B96}" type="datetimeFigureOut">
              <a:rPr lang="en-TH" smtClean="0"/>
              <a:t>11/11/2020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646A8-B876-9749-997B-53AF36E5C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BCF48-80A3-AC47-87C5-8EBD05BF6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83CD-A83A-9248-A056-2D6A0FF1CB6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139952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F8998-3574-A445-9478-E411052AC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D544F-F13B-084D-80DC-A87C00B98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7BF4A-7C9C-B741-9A2F-6ACCEC0C3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1C8-C2C6-D747-81FE-3958459B1B96}" type="datetimeFigureOut">
              <a:rPr lang="en-TH" smtClean="0"/>
              <a:t>11/11/2020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0E16D-55D4-0F49-8478-20CD96199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6EC5F-83CA-744B-8D8F-C2F8B099B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83CD-A83A-9248-A056-2D6A0FF1CB6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849401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FEF50-D7E6-FB45-B51C-06F3C2EBF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E7A9F-A256-9D4C-8777-2B8051437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878DE-00FC-4F46-9562-CA9D37C76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1C8-C2C6-D747-81FE-3958459B1B96}" type="datetimeFigureOut">
              <a:rPr lang="en-TH" smtClean="0"/>
              <a:t>11/11/2020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CF24C-295D-D148-A93E-3295015D2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11596-FBF4-8441-AE0D-BFDD35AA1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83CD-A83A-9248-A056-2D6A0FF1CB6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78302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6DBE0-2364-A24C-AF65-45A9192B5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266B8-E0F4-5D4A-8485-701504017C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90708E-FFD0-E248-AEF1-99253E589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9A086-9814-D146-83B1-832DF3E9B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1C8-C2C6-D747-81FE-3958459B1B96}" type="datetimeFigureOut">
              <a:rPr lang="en-TH" smtClean="0"/>
              <a:t>11/11/2020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FF24D-05A0-0549-A82F-8DA2E1D45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5B6DF-7F4C-CA4C-B9E6-91AC6BF95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83CD-A83A-9248-A056-2D6A0FF1CB6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805500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47B2-8DAA-D949-8256-BAA999381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AB49A-0BD3-2C47-B73B-957375604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63A96-2A1A-BF4B-971C-F6DCC7C94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ECE63D-F5A6-F84F-9D95-BFE787E520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87BECB-316A-FD4E-A44A-229BD90D4C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E34622-15A1-6148-9BCF-EA33AE648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1C8-C2C6-D747-81FE-3958459B1B96}" type="datetimeFigureOut">
              <a:rPr lang="en-TH" smtClean="0"/>
              <a:t>11/11/2020 R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C2BD4D-1064-CB4C-8CF1-AD6C9DA9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DC214F-C320-B547-A104-F546D3F80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83CD-A83A-9248-A056-2D6A0FF1CB6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116332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57E6D-ACE9-A944-A09F-B2BBDB424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ABA18F-9C4A-644A-9918-148308407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1C8-C2C6-D747-81FE-3958459B1B96}" type="datetimeFigureOut">
              <a:rPr lang="en-TH" smtClean="0"/>
              <a:t>11/11/2020 R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220FB5-70C9-4143-BFE1-8EC5EB3AA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3E8E16-953E-5942-B766-9D9036453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83CD-A83A-9248-A056-2D6A0FF1CB6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855776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72C599-3779-DB46-9CC7-12D4C4AB4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1C8-C2C6-D747-81FE-3958459B1B96}" type="datetimeFigureOut">
              <a:rPr lang="en-TH" smtClean="0"/>
              <a:t>11/11/2020 R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34BEED-089C-AF4F-AC7E-7C9E51B55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53455B-1FCF-004F-968E-C5DE28646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83CD-A83A-9248-A056-2D6A0FF1CB6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469630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E5370-2AC6-2245-82A2-742930693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3A828-55CB-F745-902A-ED0692BC7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759250-5302-494F-903F-20935E1EA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C4BC1-E9EF-F34E-8CB8-2D1511A8E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1C8-C2C6-D747-81FE-3958459B1B96}" type="datetimeFigureOut">
              <a:rPr lang="en-TH" smtClean="0"/>
              <a:t>11/11/2020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913EA-1E91-0449-99AA-23F784C50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3A12F-1445-914A-B2CE-59BD8B885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83CD-A83A-9248-A056-2D6A0FF1CB6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262735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D25B7-0EDA-AA4A-AE3C-B7583CC71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955ABF-D5C3-5C48-BDFE-EEB1C2DFA6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A9470-1CE3-C240-94EE-A831337D6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EC423-3E06-7342-8134-542474F58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1C8-C2C6-D747-81FE-3958459B1B96}" type="datetimeFigureOut">
              <a:rPr lang="en-TH" smtClean="0"/>
              <a:t>11/11/2020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E3F69-4960-5B49-8A7C-B9CA648F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038C7-4F36-3647-9ABC-FD2B58FEB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83CD-A83A-9248-A056-2D6A0FF1CB6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578720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1440FA-56C6-BD46-8A57-2405AC82F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DB2A4-823D-6A42-B67F-C9A17F845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A23A6-9F36-224D-BA69-F1EDDE13E8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3B1C8-C2C6-D747-81FE-3958459B1B96}" type="datetimeFigureOut">
              <a:rPr lang="en-TH" smtClean="0"/>
              <a:t>11/11/2020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6D2A9-61FC-CD48-94BD-69309B5B75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492C6-7FA3-D847-916E-120B54BE3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A83CD-A83A-9248-A056-2D6A0FF1CB6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912387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2A81AEA-760E-D44B-AEFF-9DCD01337736}"/>
              </a:ext>
            </a:extLst>
          </p:cNvPr>
          <p:cNvGrpSpPr/>
          <p:nvPr/>
        </p:nvGrpSpPr>
        <p:grpSpPr>
          <a:xfrm>
            <a:off x="111653" y="2278839"/>
            <a:ext cx="11752124" cy="2509729"/>
            <a:chOff x="111653" y="2278839"/>
            <a:chExt cx="11752124" cy="2509729"/>
          </a:xfrm>
        </p:grpSpPr>
        <p:pic>
          <p:nvPicPr>
            <p:cNvPr id="8" name="Picture 7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FDD6EE03-86BE-0E42-BE15-C1D4C6D6B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653" y="2278839"/>
              <a:ext cx="6716272" cy="2300322"/>
            </a:xfrm>
            <a:prstGeom prst="rect">
              <a:avLst/>
            </a:prstGeom>
          </p:spPr>
        </p:pic>
        <p:pic>
          <p:nvPicPr>
            <p:cNvPr id="10" name="Picture 9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033A68F3-F714-6C43-A43C-74B2D29FF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91065" y="2375390"/>
              <a:ext cx="4172712" cy="2107219"/>
            </a:xfrm>
            <a:prstGeom prst="rect">
              <a:avLst/>
            </a:prstGeom>
          </p:spPr>
        </p:pic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564796AB-B8E5-6848-B193-91DC0752DE4E}"/>
                </a:ext>
              </a:extLst>
            </p:cNvPr>
            <p:cNvSpPr/>
            <p:nvPr/>
          </p:nvSpPr>
          <p:spPr>
            <a:xfrm>
              <a:off x="7194884" y="2278839"/>
              <a:ext cx="84221" cy="2509729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</p:grpSp>
    </p:spTree>
    <p:extLst>
      <p:ext uri="{BB962C8B-B14F-4D97-AF65-F5344CB8AC3E}">
        <p14:creationId xmlns:p14="http://schemas.microsoft.com/office/powerpoint/2010/main" val="3995051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4738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waranthron chansawang</dc:creator>
  <cp:lastModifiedBy>waranthron chansawang</cp:lastModifiedBy>
  <cp:revision>1</cp:revision>
  <dcterms:created xsi:type="dcterms:W3CDTF">2020-11-11T06:38:04Z</dcterms:created>
  <dcterms:modified xsi:type="dcterms:W3CDTF">2020-11-11T06:44:20Z</dcterms:modified>
</cp:coreProperties>
</file>