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8" r:id="rId3"/>
    <p:sldId id="259" r:id="rId4"/>
    <p:sldId id="260" r:id="rId5"/>
  </p:sldIdLst>
  <p:sldSz cx="449992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731"/>
  </p:normalViewPr>
  <p:slideViewPr>
    <p:cSldViewPr snapToGrid="0" snapToObjects="1">
      <p:cViewPr varScale="1">
        <p:scale>
          <a:sx n="28" d="100"/>
          <a:sy n="28" d="100"/>
        </p:scale>
        <p:origin x="168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4946" y="5891626"/>
            <a:ext cx="38249384" cy="12533242"/>
          </a:xfrm>
        </p:spPr>
        <p:txBody>
          <a:bodyPr anchor="b"/>
          <a:lstStyle>
            <a:lvl1pPr algn="ctr">
              <a:defRPr sz="29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4910" y="18908198"/>
            <a:ext cx="33749456" cy="8691601"/>
          </a:xfrm>
        </p:spPr>
        <p:txBody>
          <a:bodyPr/>
          <a:lstStyle>
            <a:lvl1pPr marL="0" indent="0" algn="ctr">
              <a:buNone/>
              <a:defRPr sz="11811"/>
            </a:lvl1pPr>
            <a:lvl2pPr marL="2249973" indent="0" algn="ctr">
              <a:buNone/>
              <a:defRPr sz="9842"/>
            </a:lvl2pPr>
            <a:lvl3pPr marL="4499945" indent="0" algn="ctr">
              <a:buNone/>
              <a:defRPr sz="8858"/>
            </a:lvl3pPr>
            <a:lvl4pPr marL="6749918" indent="0" algn="ctr">
              <a:buNone/>
              <a:defRPr sz="7874"/>
            </a:lvl4pPr>
            <a:lvl5pPr marL="8999891" indent="0" algn="ctr">
              <a:buNone/>
              <a:defRPr sz="7874"/>
            </a:lvl5pPr>
            <a:lvl6pPr marL="11249863" indent="0" algn="ctr">
              <a:buNone/>
              <a:defRPr sz="7874"/>
            </a:lvl6pPr>
            <a:lvl7pPr marL="13499836" indent="0" algn="ctr">
              <a:buNone/>
              <a:defRPr sz="7874"/>
            </a:lvl7pPr>
            <a:lvl8pPr marL="15749808" indent="0" algn="ctr">
              <a:buNone/>
              <a:defRPr sz="7874"/>
            </a:lvl8pPr>
            <a:lvl9pPr marL="17999781" indent="0" algn="ctr">
              <a:buNone/>
              <a:defRPr sz="78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3648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0913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202608" y="1916653"/>
            <a:ext cx="970296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3703" y="1916653"/>
            <a:ext cx="28546415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676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7811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265" y="8974945"/>
            <a:ext cx="38811875" cy="14974888"/>
          </a:xfrm>
        </p:spPr>
        <p:txBody>
          <a:bodyPr anchor="b"/>
          <a:lstStyle>
            <a:lvl1pPr>
              <a:defRPr sz="29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0265" y="24091502"/>
            <a:ext cx="38811875" cy="7874940"/>
          </a:xfrm>
        </p:spPr>
        <p:txBody>
          <a:bodyPr/>
          <a:lstStyle>
            <a:lvl1pPr marL="0" indent="0">
              <a:buNone/>
              <a:defRPr sz="11811">
                <a:solidFill>
                  <a:schemeClr val="tx1"/>
                </a:solidFill>
              </a:defRPr>
            </a:lvl1pPr>
            <a:lvl2pPr marL="2249973" indent="0">
              <a:buNone/>
              <a:defRPr sz="9842">
                <a:solidFill>
                  <a:schemeClr val="tx1">
                    <a:tint val="75000"/>
                  </a:schemeClr>
                </a:solidFill>
              </a:defRPr>
            </a:lvl2pPr>
            <a:lvl3pPr marL="4499945" indent="0">
              <a:buNone/>
              <a:defRPr sz="8858">
                <a:solidFill>
                  <a:schemeClr val="tx1">
                    <a:tint val="75000"/>
                  </a:schemeClr>
                </a:solidFill>
              </a:defRPr>
            </a:lvl3pPr>
            <a:lvl4pPr marL="6749918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4pPr>
            <a:lvl5pPr marL="8999891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5pPr>
            <a:lvl6pPr marL="11249863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6pPr>
            <a:lvl7pPr marL="1349983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7pPr>
            <a:lvl8pPr marL="15749808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8pPr>
            <a:lvl9pPr marL="17999781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3515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3700" y="9583264"/>
            <a:ext cx="19124692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0883" y="9583264"/>
            <a:ext cx="19124692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074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561" y="1916661"/>
            <a:ext cx="38811875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9566" y="8824938"/>
            <a:ext cx="19036800" cy="4324966"/>
          </a:xfrm>
        </p:spPr>
        <p:txBody>
          <a:bodyPr anchor="b"/>
          <a:lstStyle>
            <a:lvl1pPr marL="0" indent="0">
              <a:buNone/>
              <a:defRPr sz="11811" b="1"/>
            </a:lvl1pPr>
            <a:lvl2pPr marL="2249973" indent="0">
              <a:buNone/>
              <a:defRPr sz="9842" b="1"/>
            </a:lvl2pPr>
            <a:lvl3pPr marL="4499945" indent="0">
              <a:buNone/>
              <a:defRPr sz="8858" b="1"/>
            </a:lvl3pPr>
            <a:lvl4pPr marL="6749918" indent="0">
              <a:buNone/>
              <a:defRPr sz="7874" b="1"/>
            </a:lvl4pPr>
            <a:lvl5pPr marL="8999891" indent="0">
              <a:buNone/>
              <a:defRPr sz="7874" b="1"/>
            </a:lvl5pPr>
            <a:lvl6pPr marL="11249863" indent="0">
              <a:buNone/>
              <a:defRPr sz="7874" b="1"/>
            </a:lvl6pPr>
            <a:lvl7pPr marL="13499836" indent="0">
              <a:buNone/>
              <a:defRPr sz="7874" b="1"/>
            </a:lvl7pPr>
            <a:lvl8pPr marL="15749808" indent="0">
              <a:buNone/>
              <a:defRPr sz="7874" b="1"/>
            </a:lvl8pPr>
            <a:lvl9pPr marL="17999781" indent="0">
              <a:buNone/>
              <a:defRPr sz="78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9566" y="13149904"/>
            <a:ext cx="19036800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80885" y="8824938"/>
            <a:ext cx="19130553" cy="4324966"/>
          </a:xfrm>
        </p:spPr>
        <p:txBody>
          <a:bodyPr anchor="b"/>
          <a:lstStyle>
            <a:lvl1pPr marL="0" indent="0">
              <a:buNone/>
              <a:defRPr sz="11811" b="1"/>
            </a:lvl1pPr>
            <a:lvl2pPr marL="2249973" indent="0">
              <a:buNone/>
              <a:defRPr sz="9842" b="1"/>
            </a:lvl2pPr>
            <a:lvl3pPr marL="4499945" indent="0">
              <a:buNone/>
              <a:defRPr sz="8858" b="1"/>
            </a:lvl3pPr>
            <a:lvl4pPr marL="6749918" indent="0">
              <a:buNone/>
              <a:defRPr sz="7874" b="1"/>
            </a:lvl4pPr>
            <a:lvl5pPr marL="8999891" indent="0">
              <a:buNone/>
              <a:defRPr sz="7874" b="1"/>
            </a:lvl5pPr>
            <a:lvl6pPr marL="11249863" indent="0">
              <a:buNone/>
              <a:defRPr sz="7874" b="1"/>
            </a:lvl6pPr>
            <a:lvl7pPr marL="13499836" indent="0">
              <a:buNone/>
              <a:defRPr sz="7874" b="1"/>
            </a:lvl7pPr>
            <a:lvl8pPr marL="15749808" indent="0">
              <a:buNone/>
              <a:defRPr sz="7874" b="1"/>
            </a:lvl8pPr>
            <a:lvl9pPr marL="17999781" indent="0">
              <a:buNone/>
              <a:defRPr sz="78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80885" y="13149904"/>
            <a:ext cx="1913055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8467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438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6792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561" y="2399982"/>
            <a:ext cx="14513437" cy="8399939"/>
          </a:xfrm>
        </p:spPr>
        <p:txBody>
          <a:bodyPr anchor="b"/>
          <a:lstStyle>
            <a:lvl1pPr>
              <a:defRPr sz="157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0553" y="5183304"/>
            <a:ext cx="22780883" cy="25583147"/>
          </a:xfrm>
        </p:spPr>
        <p:txBody>
          <a:bodyPr/>
          <a:lstStyle>
            <a:lvl1pPr>
              <a:defRPr sz="15748"/>
            </a:lvl1pPr>
            <a:lvl2pPr>
              <a:defRPr sz="13779"/>
            </a:lvl2pPr>
            <a:lvl3pPr>
              <a:defRPr sz="11811"/>
            </a:lvl3pPr>
            <a:lvl4pPr>
              <a:defRPr sz="9842"/>
            </a:lvl4pPr>
            <a:lvl5pPr>
              <a:defRPr sz="9842"/>
            </a:lvl5pPr>
            <a:lvl6pPr>
              <a:defRPr sz="9842"/>
            </a:lvl6pPr>
            <a:lvl7pPr>
              <a:defRPr sz="9842"/>
            </a:lvl7pPr>
            <a:lvl8pPr>
              <a:defRPr sz="9842"/>
            </a:lvl8pPr>
            <a:lvl9pPr>
              <a:defRPr sz="98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561" y="10799922"/>
            <a:ext cx="14513437" cy="20008190"/>
          </a:xfrm>
        </p:spPr>
        <p:txBody>
          <a:bodyPr/>
          <a:lstStyle>
            <a:lvl1pPr marL="0" indent="0">
              <a:buNone/>
              <a:defRPr sz="7874"/>
            </a:lvl1pPr>
            <a:lvl2pPr marL="2249973" indent="0">
              <a:buNone/>
              <a:defRPr sz="6890"/>
            </a:lvl2pPr>
            <a:lvl3pPr marL="4499945" indent="0">
              <a:buNone/>
              <a:defRPr sz="5905"/>
            </a:lvl3pPr>
            <a:lvl4pPr marL="6749918" indent="0">
              <a:buNone/>
              <a:defRPr sz="4921"/>
            </a:lvl4pPr>
            <a:lvl5pPr marL="8999891" indent="0">
              <a:buNone/>
              <a:defRPr sz="4921"/>
            </a:lvl5pPr>
            <a:lvl6pPr marL="11249863" indent="0">
              <a:buNone/>
              <a:defRPr sz="4921"/>
            </a:lvl6pPr>
            <a:lvl7pPr marL="13499836" indent="0">
              <a:buNone/>
              <a:defRPr sz="4921"/>
            </a:lvl7pPr>
            <a:lvl8pPr marL="15749808" indent="0">
              <a:buNone/>
              <a:defRPr sz="4921"/>
            </a:lvl8pPr>
            <a:lvl9pPr marL="17999781" indent="0">
              <a:buNone/>
              <a:defRPr sz="49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1932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561" y="2399982"/>
            <a:ext cx="14513437" cy="8399939"/>
          </a:xfrm>
        </p:spPr>
        <p:txBody>
          <a:bodyPr anchor="b"/>
          <a:lstStyle>
            <a:lvl1pPr>
              <a:defRPr sz="157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130553" y="5183304"/>
            <a:ext cx="22780883" cy="25583147"/>
          </a:xfrm>
        </p:spPr>
        <p:txBody>
          <a:bodyPr anchor="t"/>
          <a:lstStyle>
            <a:lvl1pPr marL="0" indent="0">
              <a:buNone/>
              <a:defRPr sz="15748"/>
            </a:lvl1pPr>
            <a:lvl2pPr marL="2249973" indent="0">
              <a:buNone/>
              <a:defRPr sz="13779"/>
            </a:lvl2pPr>
            <a:lvl3pPr marL="4499945" indent="0">
              <a:buNone/>
              <a:defRPr sz="11811"/>
            </a:lvl3pPr>
            <a:lvl4pPr marL="6749918" indent="0">
              <a:buNone/>
              <a:defRPr sz="9842"/>
            </a:lvl4pPr>
            <a:lvl5pPr marL="8999891" indent="0">
              <a:buNone/>
              <a:defRPr sz="9842"/>
            </a:lvl5pPr>
            <a:lvl6pPr marL="11249863" indent="0">
              <a:buNone/>
              <a:defRPr sz="9842"/>
            </a:lvl6pPr>
            <a:lvl7pPr marL="13499836" indent="0">
              <a:buNone/>
              <a:defRPr sz="9842"/>
            </a:lvl7pPr>
            <a:lvl8pPr marL="15749808" indent="0">
              <a:buNone/>
              <a:defRPr sz="9842"/>
            </a:lvl8pPr>
            <a:lvl9pPr marL="17999781" indent="0">
              <a:buNone/>
              <a:defRPr sz="98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561" y="10799922"/>
            <a:ext cx="14513437" cy="20008190"/>
          </a:xfrm>
        </p:spPr>
        <p:txBody>
          <a:bodyPr/>
          <a:lstStyle>
            <a:lvl1pPr marL="0" indent="0">
              <a:buNone/>
              <a:defRPr sz="7874"/>
            </a:lvl1pPr>
            <a:lvl2pPr marL="2249973" indent="0">
              <a:buNone/>
              <a:defRPr sz="6890"/>
            </a:lvl2pPr>
            <a:lvl3pPr marL="4499945" indent="0">
              <a:buNone/>
              <a:defRPr sz="5905"/>
            </a:lvl3pPr>
            <a:lvl4pPr marL="6749918" indent="0">
              <a:buNone/>
              <a:defRPr sz="4921"/>
            </a:lvl4pPr>
            <a:lvl5pPr marL="8999891" indent="0">
              <a:buNone/>
              <a:defRPr sz="4921"/>
            </a:lvl5pPr>
            <a:lvl6pPr marL="11249863" indent="0">
              <a:buNone/>
              <a:defRPr sz="4921"/>
            </a:lvl6pPr>
            <a:lvl7pPr marL="13499836" indent="0">
              <a:buNone/>
              <a:defRPr sz="4921"/>
            </a:lvl7pPr>
            <a:lvl8pPr marL="15749808" indent="0">
              <a:buNone/>
              <a:defRPr sz="4921"/>
            </a:lvl8pPr>
            <a:lvl9pPr marL="17999781" indent="0">
              <a:buNone/>
              <a:defRPr sz="49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9082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3700" y="1916661"/>
            <a:ext cx="38811875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3700" y="9583264"/>
            <a:ext cx="38811875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3700" y="33366432"/>
            <a:ext cx="10124837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06010" y="33366432"/>
            <a:ext cx="15187255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80738" y="33366432"/>
            <a:ext cx="10124837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9757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499945" rtl="0" eaLnBrk="1" latinLnBrk="0" hangingPunct="1">
        <a:lnSpc>
          <a:spcPct val="90000"/>
        </a:lnSpc>
        <a:spcBef>
          <a:spcPct val="0"/>
        </a:spcBef>
        <a:buNone/>
        <a:defRPr sz="216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4986" indent="-1124986" algn="l" defTabSz="4499945" rtl="0" eaLnBrk="1" latinLnBrk="0" hangingPunct="1">
        <a:lnSpc>
          <a:spcPct val="90000"/>
        </a:lnSpc>
        <a:spcBef>
          <a:spcPts val="4921"/>
        </a:spcBef>
        <a:buFont typeface="Arial" panose="020B0604020202020204" pitchFamily="34" charset="0"/>
        <a:buChar char="•"/>
        <a:defRPr sz="13779" kern="1200">
          <a:solidFill>
            <a:schemeClr val="tx1"/>
          </a:solidFill>
          <a:latin typeface="+mn-lt"/>
          <a:ea typeface="+mn-ea"/>
          <a:cs typeface="+mn-cs"/>
        </a:defRPr>
      </a:lvl1pPr>
      <a:lvl2pPr marL="3374959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11811" kern="1200">
          <a:solidFill>
            <a:schemeClr val="tx1"/>
          </a:solidFill>
          <a:latin typeface="+mn-lt"/>
          <a:ea typeface="+mn-ea"/>
          <a:cs typeface="+mn-cs"/>
        </a:defRPr>
      </a:lvl2pPr>
      <a:lvl3pPr marL="5624932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9842" kern="1200">
          <a:solidFill>
            <a:schemeClr val="tx1"/>
          </a:solidFill>
          <a:latin typeface="+mn-lt"/>
          <a:ea typeface="+mn-ea"/>
          <a:cs typeface="+mn-cs"/>
        </a:defRPr>
      </a:lvl3pPr>
      <a:lvl4pPr marL="7874904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4pPr>
      <a:lvl5pPr marL="10124877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5pPr>
      <a:lvl6pPr marL="12374850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6pPr>
      <a:lvl7pPr marL="14624822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7pPr>
      <a:lvl8pPr marL="16874795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8pPr>
      <a:lvl9pPr marL="19124767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1pPr>
      <a:lvl2pPr marL="2249973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2pPr>
      <a:lvl3pPr marL="4499945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3pPr>
      <a:lvl4pPr marL="6749918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4pPr>
      <a:lvl5pPr marL="8999891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5pPr>
      <a:lvl6pPr marL="11249863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6pPr>
      <a:lvl7pPr marL="13499836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7pPr>
      <a:lvl8pPr marL="15749808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8pPr>
      <a:lvl9pPr marL="17999781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2A81AEA-760E-D44B-AEFF-9DCD01337736}"/>
              </a:ext>
            </a:extLst>
          </p:cNvPr>
          <p:cNvGrpSpPr/>
          <p:nvPr/>
        </p:nvGrpSpPr>
        <p:grpSpPr>
          <a:xfrm>
            <a:off x="412100" y="13754761"/>
            <a:ext cx="43375742" cy="9263121"/>
            <a:chOff x="111653" y="2278839"/>
            <a:chExt cx="11752124" cy="2509729"/>
          </a:xfrm>
        </p:grpSpPr>
        <p:pic>
          <p:nvPicPr>
            <p:cNvPr id="8" name="Picture 7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FDD6EE03-86BE-0E42-BE15-C1D4C6D6B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653" y="2278839"/>
              <a:ext cx="6716272" cy="2300322"/>
            </a:xfrm>
            <a:prstGeom prst="rect">
              <a:avLst/>
            </a:prstGeom>
          </p:spPr>
        </p:pic>
        <p:pic>
          <p:nvPicPr>
            <p:cNvPr id="10" name="Picture 9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033A68F3-F714-6C43-A43C-74B2D29FF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1065" y="2375390"/>
              <a:ext cx="4172712" cy="2107219"/>
            </a:xfrm>
            <a:prstGeom prst="rect">
              <a:avLst/>
            </a:prstGeom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64796AB-B8E5-6848-B193-91DC0752DE4E}"/>
                </a:ext>
              </a:extLst>
            </p:cNvPr>
            <p:cNvSpPr/>
            <p:nvPr/>
          </p:nvSpPr>
          <p:spPr>
            <a:xfrm>
              <a:off x="7194884" y="2278839"/>
              <a:ext cx="84221" cy="2509729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sz="7814"/>
            </a:p>
          </p:txBody>
        </p:sp>
      </p:grpSp>
    </p:spTree>
    <p:extLst>
      <p:ext uri="{BB962C8B-B14F-4D97-AF65-F5344CB8AC3E}">
        <p14:creationId xmlns:p14="http://schemas.microsoft.com/office/powerpoint/2010/main" val="399505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B0AD7FB-D12F-6349-9599-323F677C8913}"/>
              </a:ext>
            </a:extLst>
          </p:cNvPr>
          <p:cNvGrpSpPr/>
          <p:nvPr/>
        </p:nvGrpSpPr>
        <p:grpSpPr>
          <a:xfrm>
            <a:off x="857158" y="7199385"/>
            <a:ext cx="43284957" cy="21600968"/>
            <a:chOff x="57603" y="6786000"/>
            <a:chExt cx="44941672" cy="2242773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E82DEF9-ACE9-1541-89F1-A019DF676B3E}"/>
                </a:ext>
              </a:extLst>
            </p:cNvPr>
            <p:cNvGrpSpPr/>
            <p:nvPr/>
          </p:nvGrpSpPr>
          <p:grpSpPr>
            <a:xfrm>
              <a:off x="57603" y="14893243"/>
              <a:ext cx="5800298" cy="6135852"/>
              <a:chOff x="44999275" y="5514038"/>
              <a:chExt cx="26734941" cy="28281590"/>
            </a:xfrm>
          </p:grpSpPr>
          <p:pic>
            <p:nvPicPr>
              <p:cNvPr id="4" name="Picture 3" descr="A close up of a dinosaur&#10;&#10;Description automatically generated">
                <a:extLst>
                  <a:ext uri="{FF2B5EF4-FFF2-40B4-BE49-F238E27FC236}">
                    <a16:creationId xmlns:a16="http://schemas.microsoft.com/office/drawing/2014/main" id="{48D517D6-7BC7-F04E-9830-67F4B3ED8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999275" y="5514038"/>
                <a:ext cx="26734941" cy="28281590"/>
              </a:xfrm>
              <a:prstGeom prst="rect">
                <a:avLst/>
              </a:prstGeom>
            </p:spPr>
          </p:pic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F674381-3E30-594D-B42D-4F1396BFEADF}"/>
                  </a:ext>
                </a:extLst>
              </p:cNvPr>
              <p:cNvSpPr/>
              <p:nvPr/>
            </p:nvSpPr>
            <p:spPr>
              <a:xfrm>
                <a:off x="54205815" y="23115516"/>
                <a:ext cx="2888885" cy="2888885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A036A45-C07E-514C-A8D8-7D01559040DC}"/>
                  </a:ext>
                </a:extLst>
              </p:cNvPr>
              <p:cNvSpPr/>
              <p:nvPr/>
            </p:nvSpPr>
            <p:spPr>
              <a:xfrm>
                <a:off x="63869988" y="25932770"/>
                <a:ext cx="2253704" cy="2253704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13B1BB-F2E4-B949-94E0-47CA06CDB055}"/>
                  </a:ext>
                </a:extLst>
              </p:cNvPr>
              <p:cNvSpPr/>
              <p:nvPr/>
            </p:nvSpPr>
            <p:spPr>
              <a:xfrm>
                <a:off x="63054155" y="14654755"/>
                <a:ext cx="1631673" cy="1631673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9B44939-54BC-034C-A210-B7FFDEF29185}"/>
                  </a:ext>
                </a:extLst>
              </p:cNvPr>
              <p:cNvSpPr/>
              <p:nvPr/>
            </p:nvSpPr>
            <p:spPr>
              <a:xfrm>
                <a:off x="58059466" y="18363998"/>
                <a:ext cx="2581668" cy="2581668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A67B11E-91ED-E74B-B64D-4B1FF9F33621}"/>
                  </a:ext>
                </a:extLst>
              </p:cNvPr>
              <p:cNvSpPr/>
              <p:nvPr/>
            </p:nvSpPr>
            <p:spPr>
              <a:xfrm>
                <a:off x="58059466" y="28927471"/>
                <a:ext cx="1102365" cy="1102365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9A027DA-59E7-7C46-A450-4BA896CAD93A}"/>
                  </a:ext>
                </a:extLst>
              </p:cNvPr>
              <p:cNvSpPr/>
              <p:nvPr/>
            </p:nvSpPr>
            <p:spPr>
              <a:xfrm>
                <a:off x="64543391" y="20945667"/>
                <a:ext cx="1631679" cy="1631679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F6DE1C0-68A2-1F43-9E57-3F61EACC9556}"/>
                  </a:ext>
                </a:extLst>
              </p:cNvPr>
              <p:cNvSpPr/>
              <p:nvPr/>
            </p:nvSpPr>
            <p:spPr>
              <a:xfrm>
                <a:off x="60816492" y="24163818"/>
                <a:ext cx="1631679" cy="1631679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80EEFBFA-D81A-A144-8ECF-C6C960303E28}"/>
                    </a:ext>
                  </a:extLst>
                </p:cNvPr>
                <p:cNvSpPr/>
                <p:nvPr/>
              </p:nvSpPr>
              <p:spPr>
                <a:xfrm>
                  <a:off x="23426868" y="14931943"/>
                  <a:ext cx="8606962" cy="6135851"/>
                </a:xfrm>
                <a:prstGeom prst="roundRect">
                  <a:avLst/>
                </a:prstGeom>
                <a:noFill/>
                <a:ln w="952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200" dirty="0">
                      <a:solidFill>
                        <a:schemeClr val="bg2">
                          <a:lumMod val="25000"/>
                        </a:schemeClr>
                      </a:solidFill>
                      <a:latin typeface="Quicksand" pitchFamily="2" charset="77"/>
                    </a:rPr>
                    <a:t>Arithmetic mean predictions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72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72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72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72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7200" i="1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7200" i="1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</m:num>
                          <m:den>
                            <m:r>
                              <a:rPr lang="en-US" sz="72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sz="7200" dirty="0">
                    <a:solidFill>
                      <a:schemeClr val="bg2">
                        <a:lumMod val="25000"/>
                      </a:schemeClr>
                    </a:solidFill>
                    <a:latin typeface="Quicksand" pitchFamily="2" charset="77"/>
                  </a:endParaRPr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80EEFBFA-D81A-A144-8ECF-C6C960303E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26868" y="14931943"/>
                  <a:ext cx="8606962" cy="6135851"/>
                </a:xfrm>
                <a:prstGeom prst="roundRect">
                  <a:avLst/>
                </a:prstGeom>
                <a:blipFill>
                  <a:blip r:embed="rId3"/>
                  <a:stretch>
                    <a:fillRect r="-1059" b="-14979"/>
                  </a:stretch>
                </a:blipFill>
                <a:ln w="95250">
                  <a:solidFill>
                    <a:schemeClr val="bg2">
                      <a:lumMod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T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34D71C3-063C-C841-BF27-CDC10F62ED84}"/>
                </a:ext>
              </a:extLst>
            </p:cNvPr>
            <p:cNvSpPr/>
            <p:nvPr/>
          </p:nvSpPr>
          <p:spPr>
            <a:xfrm>
              <a:off x="8475526" y="6786000"/>
              <a:ext cx="12934594" cy="6135851"/>
            </a:xfrm>
            <a:prstGeom prst="roundRect">
              <a:avLst/>
            </a:prstGeom>
            <a:noFill/>
            <a:ln w="952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DenseNet121 </a:t>
              </a:r>
            </a:p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+ </a:t>
              </a:r>
            </a:p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HAM10000weights with Oversampling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A1EFC29-F00A-B741-9A1E-4D73A7286616}"/>
                </a:ext>
              </a:extLst>
            </p:cNvPr>
            <p:cNvSpPr/>
            <p:nvPr/>
          </p:nvSpPr>
          <p:spPr>
            <a:xfrm>
              <a:off x="8475526" y="23077886"/>
              <a:ext cx="12934594" cy="6135851"/>
            </a:xfrm>
            <a:prstGeom prst="roundRect">
              <a:avLst/>
            </a:prstGeom>
            <a:noFill/>
            <a:ln w="952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DenseNet121 </a:t>
              </a:r>
            </a:p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+ </a:t>
              </a:r>
            </a:p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HAM10000weights with Focal Loss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716B6A3-5BD9-F241-B561-BE27D3E1483E}"/>
                </a:ext>
              </a:extLst>
            </p:cNvPr>
            <p:cNvSpPr/>
            <p:nvPr/>
          </p:nvSpPr>
          <p:spPr>
            <a:xfrm>
              <a:off x="8475526" y="14931943"/>
              <a:ext cx="12934594" cy="6135851"/>
            </a:xfrm>
            <a:prstGeom prst="roundRect">
              <a:avLst/>
            </a:prstGeom>
            <a:noFill/>
            <a:ln w="952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DenseNet121 </a:t>
              </a:r>
            </a:p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+ </a:t>
              </a:r>
            </a:p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HAM10000weights with Class Weights adjusment</a:t>
              </a: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5EFC2676-106B-854A-9BCC-A1953686BE09}"/>
                </a:ext>
              </a:extLst>
            </p:cNvPr>
            <p:cNvSpPr/>
            <p:nvPr/>
          </p:nvSpPr>
          <p:spPr>
            <a:xfrm>
              <a:off x="6533811" y="17335218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21A688AC-E9A9-A343-A5C6-940740F0CABF}"/>
                </a:ext>
              </a:extLst>
            </p:cNvPr>
            <p:cNvSpPr/>
            <p:nvPr/>
          </p:nvSpPr>
          <p:spPr>
            <a:xfrm>
              <a:off x="21580069" y="17335218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0C119E9A-B0AA-B54C-BE39-F3F99376F09D}"/>
                </a:ext>
              </a:extLst>
            </p:cNvPr>
            <p:cNvSpPr/>
            <p:nvPr/>
          </p:nvSpPr>
          <p:spPr>
            <a:xfrm rot="18900000">
              <a:off x="5870496" y="13262105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3BB4EE63-02AF-5245-BECD-DF49B0042E39}"/>
                </a:ext>
              </a:extLst>
            </p:cNvPr>
            <p:cNvSpPr/>
            <p:nvPr/>
          </p:nvSpPr>
          <p:spPr>
            <a:xfrm rot="18900000">
              <a:off x="21798806" y="21506558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D41783CE-D2CA-784D-89C6-9A27DF1D92A8}"/>
                </a:ext>
              </a:extLst>
            </p:cNvPr>
            <p:cNvSpPr/>
            <p:nvPr/>
          </p:nvSpPr>
          <p:spPr>
            <a:xfrm rot="2700000">
              <a:off x="5870496" y="21641513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B24E20DB-5C2F-D040-A079-D590AB90AFE7}"/>
                </a:ext>
              </a:extLst>
            </p:cNvPr>
            <p:cNvSpPr/>
            <p:nvPr/>
          </p:nvSpPr>
          <p:spPr>
            <a:xfrm rot="2700000">
              <a:off x="21798807" y="12257200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DDB3BF17-04CE-8649-A449-17C775EE1F9A}"/>
                </a:ext>
              </a:extLst>
            </p:cNvPr>
            <p:cNvSpPr/>
            <p:nvPr/>
          </p:nvSpPr>
          <p:spPr>
            <a:xfrm>
              <a:off x="32278812" y="17335218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pic>
          <p:nvPicPr>
            <p:cNvPr id="27" name="Picture 26" descr="Text, application&#10;&#10;Description automatically generated">
              <a:extLst>
                <a:ext uri="{FF2B5EF4-FFF2-40B4-BE49-F238E27FC236}">
                  <a16:creationId xmlns:a16="http://schemas.microsoft.com/office/drawing/2014/main" id="{BD3F75C1-89F2-2A45-8A9E-E39FD81E57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054"/>
            <a:stretch/>
          </p:blipFill>
          <p:spPr>
            <a:xfrm>
              <a:off x="34050578" y="9269117"/>
              <a:ext cx="10175915" cy="17461503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08097D8-8550-8746-8EF2-E6AC9251174B}"/>
                </a:ext>
              </a:extLst>
            </p:cNvPr>
            <p:cNvSpPr/>
            <p:nvPr/>
          </p:nvSpPr>
          <p:spPr>
            <a:xfrm>
              <a:off x="599578" y="21207099"/>
              <a:ext cx="5482401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rgbClr val="585772"/>
                  </a:solidFill>
                  <a:latin typeface="Quicksand" pitchFamily="2" charset="77"/>
                </a:rPr>
                <a:t>Take or select photos of skin diseases you want to categorize.</a:t>
              </a:r>
              <a:endParaRPr lang="en-TH" sz="54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7B972E7-31B9-C943-A345-FDDB337CA534}"/>
                </a:ext>
              </a:extLst>
            </p:cNvPr>
            <p:cNvSpPr/>
            <p:nvPr/>
          </p:nvSpPr>
          <p:spPr>
            <a:xfrm>
              <a:off x="32389733" y="26268954"/>
              <a:ext cx="1260954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rgbClr val="585772"/>
                  </a:solidFill>
                  <a:latin typeface="Quicksand" pitchFamily="2" charset="77"/>
                </a:rPr>
                <a:t>Wait for the analysis result with advice.</a:t>
              </a:r>
              <a:endParaRPr lang="en-TH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473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2CB6B1-6D6F-1F43-8058-8284AC3BCC03}"/>
              </a:ext>
            </a:extLst>
          </p:cNvPr>
          <p:cNvGrpSpPr/>
          <p:nvPr/>
        </p:nvGrpSpPr>
        <p:grpSpPr>
          <a:xfrm>
            <a:off x="3383279" y="12328234"/>
            <a:ext cx="38232715" cy="11343269"/>
            <a:chOff x="3383280" y="12328234"/>
            <a:chExt cx="38232715" cy="1134326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5A8EC0F-B9F9-6342-8343-2AD223E8E6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280" y="12328234"/>
              <a:ext cx="13029430" cy="11343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B657B4B-38E1-B749-A712-49D0EDAEA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9664" y="12978623"/>
              <a:ext cx="23796331" cy="10042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550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D2B0B38-1CE3-2B4E-88A0-1222C65846B4}"/>
              </a:ext>
            </a:extLst>
          </p:cNvPr>
          <p:cNvGrpSpPr/>
          <p:nvPr/>
        </p:nvGrpSpPr>
        <p:grpSpPr>
          <a:xfrm>
            <a:off x="428785" y="13327856"/>
            <a:ext cx="44141703" cy="11467683"/>
            <a:chOff x="428785" y="13327856"/>
            <a:chExt cx="44141703" cy="11467683"/>
          </a:xfrm>
        </p:grpSpPr>
        <p:grpSp>
          <p:nvGrpSpPr>
            <p:cNvPr id="2" name="Group 1" descr="CCC">
              <a:extLst>
                <a:ext uri="{FF2B5EF4-FFF2-40B4-BE49-F238E27FC236}">
                  <a16:creationId xmlns:a16="http://schemas.microsoft.com/office/drawing/2014/main" id="{9B8DAA8C-D486-BF43-AD9B-8B78FA5CBBC2}"/>
                </a:ext>
              </a:extLst>
            </p:cNvPr>
            <p:cNvGrpSpPr/>
            <p:nvPr/>
          </p:nvGrpSpPr>
          <p:grpSpPr>
            <a:xfrm>
              <a:off x="428785" y="13327856"/>
              <a:ext cx="44141703" cy="9344025"/>
              <a:chOff x="526098" y="15344775"/>
              <a:chExt cx="25438100" cy="5384800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7AF12462-EDF4-5A42-91A0-6D7C5F4C06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098" y="15344775"/>
                <a:ext cx="5359400" cy="530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47DF3CD7-F919-D445-8C14-053ED3A782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04798" y="15344775"/>
                <a:ext cx="5359400" cy="530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F6FE31DA-207A-6549-957D-3458D754D4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18998" y="15344775"/>
                <a:ext cx="5232400" cy="530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>
                <a:extLst>
                  <a:ext uri="{FF2B5EF4-FFF2-40B4-BE49-F238E27FC236}">
                    <a16:creationId xmlns:a16="http://schemas.microsoft.com/office/drawing/2014/main" id="{A82187FC-8674-EF4D-A765-595771FADA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84898" y="15344775"/>
                <a:ext cx="5486400" cy="538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5CBC06E-EB06-3D4B-AD30-C0330A2D4DBE}"/>
                </a:ext>
              </a:extLst>
            </p:cNvPr>
            <p:cNvSpPr txBox="1"/>
            <p:nvPr/>
          </p:nvSpPr>
          <p:spPr>
            <a:xfrm>
              <a:off x="1620120" y="22671881"/>
              <a:ext cx="691727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H" sz="6600" dirty="0">
                  <a:latin typeface="Quicksand" pitchFamily="2" charset="77"/>
                </a:rPr>
                <a:t>Atopic Dermatitis</a:t>
              </a:r>
            </a:p>
            <a:p>
              <a:pPr algn="ctr"/>
              <a:r>
                <a:rPr lang="en-TH" sz="6600" dirty="0">
                  <a:latin typeface="Quicksand" pitchFamily="2" charset="77"/>
                </a:rPr>
                <a:t>(AD)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53AB50-4D38-784F-AF18-3729AD20627D}"/>
                </a:ext>
              </a:extLst>
            </p:cNvPr>
            <p:cNvSpPr/>
            <p:nvPr/>
          </p:nvSpPr>
          <p:spPr>
            <a:xfrm>
              <a:off x="24439571" y="22671881"/>
              <a:ext cx="8516999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6600" dirty="0">
                  <a:solidFill>
                    <a:prstClr val="black"/>
                  </a:solidFill>
                  <a:latin typeface="Quicksand" pitchFamily="2" charset="77"/>
                </a:rPr>
                <a:t>Seborrheic Keratosis (SK)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D63665-AF4E-B541-81C5-D672F8DDBD49}"/>
                </a:ext>
              </a:extLst>
            </p:cNvPr>
            <p:cNvSpPr txBox="1"/>
            <p:nvPr/>
          </p:nvSpPr>
          <p:spPr>
            <a:xfrm>
              <a:off x="37446923" y="22671881"/>
              <a:ext cx="49471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H" sz="6600" dirty="0">
                  <a:latin typeface="Quicksand" pitchFamily="2" charset="77"/>
                </a:rPr>
                <a:t>Normal Skin</a:t>
              </a:r>
            </a:p>
            <a:p>
              <a:pPr algn="ctr"/>
              <a:r>
                <a:rPr lang="en-TH" sz="6600" dirty="0">
                  <a:latin typeface="Quicksand" pitchFamily="2" charset="77"/>
                </a:rPr>
                <a:t>(NM)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CC7C09-FD7D-064A-B9F7-2B4564111659}"/>
                </a:ext>
              </a:extLst>
            </p:cNvPr>
            <p:cNvSpPr txBox="1"/>
            <p:nvPr/>
          </p:nvSpPr>
          <p:spPr>
            <a:xfrm>
              <a:off x="14671550" y="22671881"/>
              <a:ext cx="3821879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latin typeface="Quicksand" pitchFamily="2" charset="77"/>
                </a:rPr>
                <a:t>Psoriasis </a:t>
              </a:r>
            </a:p>
            <a:p>
              <a:pPr algn="ctr"/>
              <a:r>
                <a:rPr lang="en-US" sz="6600" dirty="0">
                  <a:latin typeface="Quicksand" pitchFamily="2" charset="77"/>
                </a:rPr>
                <a:t>[PS]</a:t>
              </a:r>
              <a:endParaRPr lang="en-TH" sz="6600" dirty="0">
                <a:latin typeface="Quicksan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16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63</Words>
  <Application>Microsoft Macintosh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waranthron chansawang</dc:creator>
  <cp:lastModifiedBy>waranthron chansawang</cp:lastModifiedBy>
  <cp:revision>20</cp:revision>
  <dcterms:created xsi:type="dcterms:W3CDTF">2020-11-11T06:38:04Z</dcterms:created>
  <dcterms:modified xsi:type="dcterms:W3CDTF">2020-11-11T09:47:09Z</dcterms:modified>
</cp:coreProperties>
</file>