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9" r:id="rId2"/>
    <p:sldId id="280" r:id="rId3"/>
    <p:sldId id="282" r:id="rId4"/>
    <p:sldId id="281" r:id="rId5"/>
    <p:sldId id="269" r:id="rId6"/>
    <p:sldId id="272" r:id="rId7"/>
    <p:sldId id="277" r:id="rId8"/>
    <p:sldId id="27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3615" autoAdjust="0"/>
  </p:normalViewPr>
  <p:slideViewPr>
    <p:cSldViewPr snapToGrid="0">
      <p:cViewPr varScale="1">
        <p:scale>
          <a:sx n="64" d="100"/>
          <a:sy n="64" d="100"/>
        </p:scale>
        <p:origin x="74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AD24B1-704A-4337-9954-24FFFCCBAE1D}" type="datetimeFigureOut">
              <a:rPr lang="en-US" smtClean="0"/>
              <a:t>1/23/2023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43C34-1A0F-43DD-8367-944130856736}" type="slidenum">
              <a:rPr lang="en-US" smtClean="0"/>
              <a:t>‹#›</a:t>
            </a:fld>
            <a:endParaRPr lang="en-US"/>
          </a:p>
        </p:txBody>
      </p:sp>
    </p:spTree>
    <p:extLst>
      <p:ext uri="{BB962C8B-B14F-4D97-AF65-F5344CB8AC3E}">
        <p14:creationId xmlns:p14="http://schemas.microsoft.com/office/powerpoint/2010/main" val="51599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http://www-ee.eng.hawaii.edu/~tep/EE160/Book/chap14/subsection2.1.1.8.html</a:t>
            </a:r>
          </a:p>
          <a:p>
            <a:r>
              <a:rPr lang="en-US"/>
              <a:t>main() </a:t>
            </a:r>
            <a:r>
              <a:rPr lang="th-TH"/>
              <a:t>อยู่บน </a:t>
            </a:r>
            <a:r>
              <a:rPr lang="en-US"/>
              <a:t>stack </a:t>
            </a:r>
            <a:r>
              <a:rPr lang="th-TH"/>
              <a:t>ด้วย</a:t>
            </a:r>
          </a:p>
          <a:p>
            <a:endParaRPr lang="en-US"/>
          </a:p>
          <a:p>
            <a:r>
              <a:rPr lang="en-US"/>
              <a:t>http://stackoverflow.com/questions/18446686/main-function-in-c</a:t>
            </a:r>
          </a:p>
          <a:p>
            <a:r>
              <a:rPr lang="en-US"/>
              <a:t>main() is the startup of the program. It must never be called from any other function.</a:t>
            </a:r>
          </a:p>
          <a:p>
            <a:r>
              <a:rPr lang="en-US"/>
              <a:t>You are not free to choose the return type of main because you did not write the code that calls main. The code calling main already existed before you even thought about learning C. It was written by the folks providing the C runtime startup code, which usually is linked automatically to your executable without you knowing. This code often resides in a file called crt0.o (created from crt0.c or even assembler in crt0.s). It expects to use a return value indicating success (0) or failure (nonzero), plus possibly other information like whether the code was terminated due to a signal and if so, which one. These are bits of Unix history.</a:t>
            </a:r>
          </a:p>
        </p:txBody>
      </p:sp>
      <p:sp>
        <p:nvSpPr>
          <p:cNvPr id="4" name="Slide Number Placeholder 3"/>
          <p:cNvSpPr>
            <a:spLocks noGrp="1"/>
          </p:cNvSpPr>
          <p:nvPr>
            <p:ph type="sldNum" sz="quarter" idx="10"/>
          </p:nvPr>
        </p:nvSpPr>
        <p:spPr/>
        <p:txBody>
          <a:bodyPr/>
          <a:lstStyle/>
          <a:p>
            <a:fld id="{A7A43C34-1A0F-43DD-8367-944130856736}" type="slidenum">
              <a:rPr lang="en-US" smtClean="0"/>
              <a:t>1</a:t>
            </a:fld>
            <a:endParaRPr lang="en-US"/>
          </a:p>
        </p:txBody>
      </p:sp>
    </p:spTree>
    <p:extLst>
      <p:ext uri="{BB962C8B-B14F-4D97-AF65-F5344CB8AC3E}">
        <p14:creationId xmlns:p14="http://schemas.microsoft.com/office/powerpoint/2010/main" val="106819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Binding lifetime</a:t>
            </a:r>
            <a:r>
              <a:rPr lang="en-US" baseline="0"/>
              <a:t> is time between creation and destruction of a name-to-object binding.</a:t>
            </a:r>
          </a:p>
          <a:p>
            <a:r>
              <a:rPr lang="en-US" baseline="0"/>
              <a:t>Object lifetime is time between creation and destruction of an object.</a:t>
            </a:r>
          </a:p>
          <a:p>
            <a:r>
              <a:rPr lang="en-US"/>
              <a:t>If object lifetime is longer than binding lifetime, it is memory</a:t>
            </a:r>
            <a:r>
              <a:rPr lang="en-US" baseline="0"/>
              <a:t> leak (or garbage).</a:t>
            </a:r>
            <a:endParaRPr lang="en-US"/>
          </a:p>
          <a:p>
            <a:r>
              <a:rPr lang="en-US"/>
              <a:t>If binding lifetime is longer than object lifetime, it is dangling reference.</a:t>
            </a:r>
          </a:p>
          <a:p>
            <a:endParaRPr lang="en-US"/>
          </a:p>
        </p:txBody>
      </p:sp>
      <p:sp>
        <p:nvSpPr>
          <p:cNvPr id="4" name="Slide Number Placeholder 3"/>
          <p:cNvSpPr>
            <a:spLocks noGrp="1"/>
          </p:cNvSpPr>
          <p:nvPr>
            <p:ph type="sldNum" sz="quarter" idx="10"/>
          </p:nvPr>
        </p:nvSpPr>
        <p:spPr/>
        <p:txBody>
          <a:bodyPr/>
          <a:lstStyle/>
          <a:p>
            <a:fld id="{A7A43C34-1A0F-43DD-8367-944130856736}" type="slidenum">
              <a:rPr lang="en-US" smtClean="0"/>
              <a:t>5</a:t>
            </a:fld>
            <a:endParaRPr lang="en-US"/>
          </a:p>
        </p:txBody>
      </p:sp>
    </p:spTree>
    <p:extLst>
      <p:ext uri="{BB962C8B-B14F-4D97-AF65-F5344CB8AC3E}">
        <p14:creationId xmlns:p14="http://schemas.microsoft.com/office/powerpoint/2010/main" val="2765162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Scope of x and y is 	op1.</a:t>
            </a:r>
          </a:p>
          <a:p>
            <a:pPr marL="0" indent="0">
              <a:buNone/>
            </a:pPr>
            <a:r>
              <a:rPr lang="en-US"/>
              <a:t>Scope of z is 		op1 (first z) and op2 (second z). There are two bindings of z.</a:t>
            </a:r>
          </a:p>
          <a:p>
            <a:pPr marL="0" indent="0">
              <a:buNone/>
            </a:pPr>
            <a:r>
              <a:rPr lang="en-US"/>
              <a:t>Referencing environment of op1 consists of 	x, y, (first) z, op1, op2.</a:t>
            </a:r>
          </a:p>
          <a:p>
            <a:pPr marL="0" indent="0">
              <a:buNone/>
            </a:pPr>
            <a:r>
              <a:rPr lang="en-US"/>
              <a:t>Referencing environment of op2 consists of 	(second) z, op2, op1.</a:t>
            </a:r>
          </a:p>
          <a:p>
            <a:pPr marL="0" indent="0">
              <a:buNone/>
            </a:pPr>
            <a:r>
              <a:rPr lang="en-US"/>
              <a:t>op1 is considered as one scope and op2 another scope.</a:t>
            </a:r>
          </a:p>
          <a:p>
            <a:endParaRPr lang="en-US"/>
          </a:p>
        </p:txBody>
      </p:sp>
      <p:sp>
        <p:nvSpPr>
          <p:cNvPr id="4" name="Slide Number Placeholder 3"/>
          <p:cNvSpPr>
            <a:spLocks noGrp="1"/>
          </p:cNvSpPr>
          <p:nvPr>
            <p:ph type="sldNum" sz="quarter" idx="10"/>
          </p:nvPr>
        </p:nvSpPr>
        <p:spPr/>
        <p:txBody>
          <a:bodyPr/>
          <a:lstStyle/>
          <a:p>
            <a:fld id="{A7A43C34-1A0F-43DD-8367-944130856736}" type="slidenum">
              <a:rPr lang="en-US" smtClean="0"/>
              <a:t>6</a:t>
            </a:fld>
            <a:endParaRPr lang="en-US"/>
          </a:p>
        </p:txBody>
      </p:sp>
    </p:spTree>
    <p:extLst>
      <p:ext uri="{BB962C8B-B14F-4D97-AF65-F5344CB8AC3E}">
        <p14:creationId xmlns:p14="http://schemas.microsoft.com/office/powerpoint/2010/main" val="188218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2056D8A-8668-4FD3-BA5B-D23736E6DA6E}" type="datetime1">
              <a:rPr lang="en-US" smtClean="0"/>
              <a:t>1/23/2023</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da-DK"/>
              <a:t>2110316 Prog Lang Prin: Names, Scopes, and Bindings</a:t>
            </a:r>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32CD502-8E1C-4BE3-91C9-24DDC7FE64EC}" type="slidenum">
              <a:rPr lang="en-US" smtClean="0"/>
              <a:t>‹#›</a:t>
            </a:fld>
            <a:endParaRPr lang="en-US"/>
          </a:p>
        </p:txBody>
      </p:sp>
    </p:spTree>
    <p:extLst>
      <p:ext uri="{BB962C8B-B14F-4D97-AF65-F5344CB8AC3E}">
        <p14:creationId xmlns:p14="http://schemas.microsoft.com/office/powerpoint/2010/main" val="288438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54121C-9C0C-4780-9C62-2F08D95EB58A}" type="datetime1">
              <a:rPr lang="en-US" smtClean="0"/>
              <a:t>1/23/2023</a:t>
            </a:fld>
            <a:endParaRPr lang="en-US"/>
          </a:p>
        </p:txBody>
      </p:sp>
      <p:sp>
        <p:nvSpPr>
          <p:cNvPr id="5" name="Footer Placeholder 4"/>
          <p:cNvSpPr>
            <a:spLocks noGrp="1"/>
          </p:cNvSpPr>
          <p:nvPr>
            <p:ph type="ftr" sz="quarter" idx="11"/>
          </p:nvPr>
        </p:nvSpPr>
        <p:spPr/>
        <p:txBody>
          <a:bodyPr/>
          <a:lstStyle/>
          <a:p>
            <a:r>
              <a:rPr lang="da-DK"/>
              <a:t>2110316 Prog Lang Prin: Names, Scopes, and Bindings</a:t>
            </a:r>
            <a:endParaRPr lang="en-US"/>
          </a:p>
        </p:txBody>
      </p:sp>
      <p:sp>
        <p:nvSpPr>
          <p:cNvPr id="6" name="Slide Number Placeholder 5"/>
          <p:cNvSpPr>
            <a:spLocks noGrp="1"/>
          </p:cNvSpPr>
          <p:nvPr>
            <p:ph type="sldNum" sz="quarter" idx="12"/>
          </p:nvPr>
        </p:nvSpPr>
        <p:spPr/>
        <p:txBody>
          <a:bodyPr/>
          <a:lstStyle/>
          <a:p>
            <a:fld id="{832CD502-8E1C-4BE3-91C9-24DDC7FE64EC}" type="slidenum">
              <a:rPr lang="en-US" smtClean="0"/>
              <a:t>‹#›</a:t>
            </a:fld>
            <a:endParaRPr lang="en-US"/>
          </a:p>
        </p:txBody>
      </p:sp>
    </p:spTree>
    <p:extLst>
      <p:ext uri="{BB962C8B-B14F-4D97-AF65-F5344CB8AC3E}">
        <p14:creationId xmlns:p14="http://schemas.microsoft.com/office/powerpoint/2010/main" val="2771466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B69AF9-1FF6-421C-9F7E-02470FDB3824}" type="datetime1">
              <a:rPr lang="en-US" smtClean="0"/>
              <a:t>1/23/2023</a:t>
            </a:fld>
            <a:endParaRPr lang="en-US"/>
          </a:p>
        </p:txBody>
      </p:sp>
      <p:sp>
        <p:nvSpPr>
          <p:cNvPr id="5" name="Footer Placeholder 4"/>
          <p:cNvSpPr>
            <a:spLocks noGrp="1"/>
          </p:cNvSpPr>
          <p:nvPr>
            <p:ph type="ftr" sz="quarter" idx="11"/>
          </p:nvPr>
        </p:nvSpPr>
        <p:spPr/>
        <p:txBody>
          <a:bodyPr/>
          <a:lstStyle/>
          <a:p>
            <a:r>
              <a:rPr lang="da-DK"/>
              <a:t>2110316 Prog Lang Prin: Names, Scopes, and Bindings</a:t>
            </a:r>
            <a:endParaRPr lang="en-US"/>
          </a:p>
        </p:txBody>
      </p:sp>
      <p:sp>
        <p:nvSpPr>
          <p:cNvPr id="6" name="Slide Number Placeholder 5"/>
          <p:cNvSpPr>
            <a:spLocks noGrp="1"/>
          </p:cNvSpPr>
          <p:nvPr>
            <p:ph type="sldNum" sz="quarter" idx="12"/>
          </p:nvPr>
        </p:nvSpPr>
        <p:spPr/>
        <p:txBody>
          <a:bodyPr/>
          <a:lstStyle/>
          <a:p>
            <a:fld id="{832CD502-8E1C-4BE3-91C9-24DDC7FE64EC}" type="slidenum">
              <a:rPr lang="en-US" smtClean="0"/>
              <a:t>‹#›</a:t>
            </a:fld>
            <a:endParaRPr lang="en-US"/>
          </a:p>
        </p:txBody>
      </p:sp>
    </p:spTree>
    <p:extLst>
      <p:ext uri="{BB962C8B-B14F-4D97-AF65-F5344CB8AC3E}">
        <p14:creationId xmlns:p14="http://schemas.microsoft.com/office/powerpoint/2010/main" val="1009061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7224" y="499533"/>
            <a:ext cx="10772775" cy="877565"/>
          </a:xfrm>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676656" y="1377098"/>
            <a:ext cx="10753725" cy="49600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B9A57B-2138-4860-8D56-683D163D5187}" type="datetime1">
              <a:rPr lang="en-US" smtClean="0"/>
              <a:t>1/23/2023</a:t>
            </a:fld>
            <a:endParaRPr lang="en-US"/>
          </a:p>
        </p:txBody>
      </p:sp>
      <p:sp>
        <p:nvSpPr>
          <p:cNvPr id="5" name="Footer Placeholder 4"/>
          <p:cNvSpPr>
            <a:spLocks noGrp="1"/>
          </p:cNvSpPr>
          <p:nvPr>
            <p:ph type="ftr" sz="quarter" idx="11"/>
          </p:nvPr>
        </p:nvSpPr>
        <p:spPr/>
        <p:txBody>
          <a:bodyPr/>
          <a:lstStyle/>
          <a:p>
            <a:r>
              <a:rPr lang="da-DK"/>
              <a:t>2110316 Prog Lang Prin: Names, Scopes, and Bindings</a:t>
            </a:r>
            <a:endParaRPr lang="en-US"/>
          </a:p>
        </p:txBody>
      </p:sp>
      <p:sp>
        <p:nvSpPr>
          <p:cNvPr id="6" name="Slide Number Placeholder 5"/>
          <p:cNvSpPr>
            <a:spLocks noGrp="1"/>
          </p:cNvSpPr>
          <p:nvPr>
            <p:ph type="sldNum" sz="quarter" idx="12"/>
          </p:nvPr>
        </p:nvSpPr>
        <p:spPr>
          <a:xfrm>
            <a:off x="11100122" y="6412447"/>
            <a:ext cx="589883" cy="370850"/>
          </a:xfrm>
        </p:spPr>
        <p:txBody>
          <a:bodyPr/>
          <a:lstStyle>
            <a:lvl1pPr>
              <a:defRPr sz="1800" b="1"/>
            </a:lvl1pPr>
          </a:lstStyle>
          <a:p>
            <a:fld id="{832CD502-8E1C-4BE3-91C9-24DDC7FE64EC}" type="slidenum">
              <a:rPr lang="en-US" smtClean="0"/>
              <a:pPr/>
              <a:t>‹#›</a:t>
            </a:fld>
            <a:endParaRPr lang="en-US"/>
          </a:p>
        </p:txBody>
      </p:sp>
    </p:spTree>
    <p:extLst>
      <p:ext uri="{BB962C8B-B14F-4D97-AF65-F5344CB8AC3E}">
        <p14:creationId xmlns:p14="http://schemas.microsoft.com/office/powerpoint/2010/main" val="123131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DA055B-1C44-416A-8CE0-092B8BE345ED}" type="datetime1">
              <a:rPr lang="en-US" smtClean="0"/>
              <a:t>1/23/2023</a:t>
            </a:fld>
            <a:endParaRPr lang="en-US"/>
          </a:p>
        </p:txBody>
      </p:sp>
      <p:sp>
        <p:nvSpPr>
          <p:cNvPr id="5" name="Footer Placeholder 4"/>
          <p:cNvSpPr>
            <a:spLocks noGrp="1"/>
          </p:cNvSpPr>
          <p:nvPr>
            <p:ph type="ftr" sz="quarter" idx="11"/>
          </p:nvPr>
        </p:nvSpPr>
        <p:spPr/>
        <p:txBody>
          <a:bodyPr/>
          <a:lstStyle/>
          <a:p>
            <a:r>
              <a:rPr lang="da-DK"/>
              <a:t>2110316 Prog Lang Prin: Names, Scopes, and Bindings</a:t>
            </a:r>
            <a:endParaRPr lang="en-US"/>
          </a:p>
        </p:txBody>
      </p:sp>
      <p:sp>
        <p:nvSpPr>
          <p:cNvPr id="6" name="Slide Number Placeholder 5"/>
          <p:cNvSpPr>
            <a:spLocks noGrp="1"/>
          </p:cNvSpPr>
          <p:nvPr>
            <p:ph type="sldNum" sz="quarter" idx="12"/>
          </p:nvPr>
        </p:nvSpPr>
        <p:spPr/>
        <p:txBody>
          <a:bodyPr/>
          <a:lstStyle/>
          <a:p>
            <a:fld id="{832CD502-8E1C-4BE3-91C9-24DDC7FE64EC}" type="slidenum">
              <a:rPr lang="en-US" smtClean="0"/>
              <a:t>‹#›</a:t>
            </a:fld>
            <a:endParaRPr lang="en-US"/>
          </a:p>
        </p:txBody>
      </p:sp>
    </p:spTree>
    <p:extLst>
      <p:ext uri="{BB962C8B-B14F-4D97-AF65-F5344CB8AC3E}">
        <p14:creationId xmlns:p14="http://schemas.microsoft.com/office/powerpoint/2010/main" val="3514416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DAB004-1661-429E-B2E2-40CED48021DB}" type="datetime1">
              <a:rPr lang="en-US" smtClean="0"/>
              <a:t>1/23/2023</a:t>
            </a:fld>
            <a:endParaRPr lang="en-US"/>
          </a:p>
        </p:txBody>
      </p:sp>
      <p:sp>
        <p:nvSpPr>
          <p:cNvPr id="6" name="Footer Placeholder 5"/>
          <p:cNvSpPr>
            <a:spLocks noGrp="1"/>
          </p:cNvSpPr>
          <p:nvPr>
            <p:ph type="ftr" sz="quarter" idx="11"/>
          </p:nvPr>
        </p:nvSpPr>
        <p:spPr/>
        <p:txBody>
          <a:bodyPr/>
          <a:lstStyle/>
          <a:p>
            <a:r>
              <a:rPr lang="da-DK"/>
              <a:t>2110316 Prog Lang Prin: Names, Scopes, and Bindings</a:t>
            </a:r>
            <a:endParaRPr lang="en-US"/>
          </a:p>
        </p:txBody>
      </p:sp>
      <p:sp>
        <p:nvSpPr>
          <p:cNvPr id="7" name="Slide Number Placeholder 6"/>
          <p:cNvSpPr>
            <a:spLocks noGrp="1"/>
          </p:cNvSpPr>
          <p:nvPr>
            <p:ph type="sldNum" sz="quarter" idx="12"/>
          </p:nvPr>
        </p:nvSpPr>
        <p:spPr/>
        <p:txBody>
          <a:bodyPr/>
          <a:lstStyle/>
          <a:p>
            <a:fld id="{832CD502-8E1C-4BE3-91C9-24DDC7FE64EC}" type="slidenum">
              <a:rPr lang="en-US" smtClean="0"/>
              <a:t>‹#›</a:t>
            </a:fld>
            <a:endParaRPr lang="en-US"/>
          </a:p>
        </p:txBody>
      </p:sp>
    </p:spTree>
    <p:extLst>
      <p:ext uri="{BB962C8B-B14F-4D97-AF65-F5344CB8AC3E}">
        <p14:creationId xmlns:p14="http://schemas.microsoft.com/office/powerpoint/2010/main" val="4147911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CC21C2-777E-4F40-B03E-0C2DE8BD79F3}" type="datetime1">
              <a:rPr lang="en-US" smtClean="0"/>
              <a:t>1/23/2023</a:t>
            </a:fld>
            <a:endParaRPr lang="en-US"/>
          </a:p>
        </p:txBody>
      </p:sp>
      <p:sp>
        <p:nvSpPr>
          <p:cNvPr id="8" name="Footer Placeholder 7"/>
          <p:cNvSpPr>
            <a:spLocks noGrp="1"/>
          </p:cNvSpPr>
          <p:nvPr>
            <p:ph type="ftr" sz="quarter" idx="11"/>
          </p:nvPr>
        </p:nvSpPr>
        <p:spPr/>
        <p:txBody>
          <a:bodyPr/>
          <a:lstStyle/>
          <a:p>
            <a:r>
              <a:rPr lang="da-DK"/>
              <a:t>2110316 Prog Lang Prin: Names, Scopes, and Bindings</a:t>
            </a:r>
            <a:endParaRPr lang="en-US"/>
          </a:p>
        </p:txBody>
      </p:sp>
      <p:sp>
        <p:nvSpPr>
          <p:cNvPr id="9" name="Slide Number Placeholder 8"/>
          <p:cNvSpPr>
            <a:spLocks noGrp="1"/>
          </p:cNvSpPr>
          <p:nvPr>
            <p:ph type="sldNum" sz="quarter" idx="12"/>
          </p:nvPr>
        </p:nvSpPr>
        <p:spPr/>
        <p:txBody>
          <a:bodyPr/>
          <a:lstStyle/>
          <a:p>
            <a:fld id="{832CD502-8E1C-4BE3-91C9-24DDC7FE64EC}" type="slidenum">
              <a:rPr lang="en-US" smtClean="0"/>
              <a:t>‹#›</a:t>
            </a:fld>
            <a:endParaRPr lang="en-US"/>
          </a:p>
        </p:txBody>
      </p:sp>
    </p:spTree>
    <p:extLst>
      <p:ext uri="{BB962C8B-B14F-4D97-AF65-F5344CB8AC3E}">
        <p14:creationId xmlns:p14="http://schemas.microsoft.com/office/powerpoint/2010/main" val="77640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B5ABC-2BE7-44A4-95FA-D2D8B921D75C}" type="datetime1">
              <a:rPr lang="en-US" smtClean="0"/>
              <a:t>1/23/2023</a:t>
            </a:fld>
            <a:endParaRPr lang="en-US"/>
          </a:p>
        </p:txBody>
      </p:sp>
      <p:sp>
        <p:nvSpPr>
          <p:cNvPr id="4" name="Footer Placeholder 3"/>
          <p:cNvSpPr>
            <a:spLocks noGrp="1"/>
          </p:cNvSpPr>
          <p:nvPr>
            <p:ph type="ftr" sz="quarter" idx="11"/>
          </p:nvPr>
        </p:nvSpPr>
        <p:spPr/>
        <p:txBody>
          <a:bodyPr/>
          <a:lstStyle/>
          <a:p>
            <a:r>
              <a:rPr lang="da-DK"/>
              <a:t>2110316 Prog Lang Prin: Names, Scopes, and Bindings</a:t>
            </a:r>
            <a:endParaRPr lang="en-US"/>
          </a:p>
        </p:txBody>
      </p:sp>
      <p:sp>
        <p:nvSpPr>
          <p:cNvPr id="5" name="Slide Number Placeholder 4"/>
          <p:cNvSpPr>
            <a:spLocks noGrp="1"/>
          </p:cNvSpPr>
          <p:nvPr>
            <p:ph type="sldNum" sz="quarter" idx="12"/>
          </p:nvPr>
        </p:nvSpPr>
        <p:spPr/>
        <p:txBody>
          <a:bodyPr/>
          <a:lstStyle/>
          <a:p>
            <a:fld id="{832CD502-8E1C-4BE3-91C9-24DDC7FE64EC}" type="slidenum">
              <a:rPr lang="en-US" smtClean="0"/>
              <a:t>‹#›</a:t>
            </a:fld>
            <a:endParaRPr lang="en-US"/>
          </a:p>
        </p:txBody>
      </p:sp>
    </p:spTree>
    <p:extLst>
      <p:ext uri="{BB962C8B-B14F-4D97-AF65-F5344CB8AC3E}">
        <p14:creationId xmlns:p14="http://schemas.microsoft.com/office/powerpoint/2010/main" val="2273881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74EE33-58D8-4EFA-BDFE-73B111420972}" type="datetime1">
              <a:rPr lang="en-US" smtClean="0"/>
              <a:t>1/23/2023</a:t>
            </a:fld>
            <a:endParaRPr lang="en-US"/>
          </a:p>
        </p:txBody>
      </p:sp>
      <p:sp>
        <p:nvSpPr>
          <p:cNvPr id="3" name="Footer Placeholder 2"/>
          <p:cNvSpPr>
            <a:spLocks noGrp="1"/>
          </p:cNvSpPr>
          <p:nvPr>
            <p:ph type="ftr" sz="quarter" idx="11"/>
          </p:nvPr>
        </p:nvSpPr>
        <p:spPr/>
        <p:txBody>
          <a:bodyPr/>
          <a:lstStyle/>
          <a:p>
            <a:r>
              <a:rPr lang="da-DK"/>
              <a:t>2110316 Prog Lang Prin: Names, Scopes, and Bindings</a:t>
            </a:r>
            <a:endParaRPr lang="en-US"/>
          </a:p>
        </p:txBody>
      </p:sp>
      <p:sp>
        <p:nvSpPr>
          <p:cNvPr id="4" name="Slide Number Placeholder 3"/>
          <p:cNvSpPr>
            <a:spLocks noGrp="1"/>
          </p:cNvSpPr>
          <p:nvPr>
            <p:ph type="sldNum" sz="quarter" idx="12"/>
          </p:nvPr>
        </p:nvSpPr>
        <p:spPr/>
        <p:txBody>
          <a:bodyPr/>
          <a:lstStyle/>
          <a:p>
            <a:fld id="{832CD502-8E1C-4BE3-91C9-24DDC7FE64EC}" type="slidenum">
              <a:rPr lang="en-US" smtClean="0"/>
              <a:t>‹#›</a:t>
            </a:fld>
            <a:endParaRPr lang="en-US"/>
          </a:p>
        </p:txBody>
      </p:sp>
    </p:spTree>
    <p:extLst>
      <p:ext uri="{BB962C8B-B14F-4D97-AF65-F5344CB8AC3E}">
        <p14:creationId xmlns:p14="http://schemas.microsoft.com/office/powerpoint/2010/main" val="153058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702FCDF-6407-46C9-9EE4-1457A1BB4B2A}" type="datetime1">
              <a:rPr lang="en-US" smtClean="0"/>
              <a:t>1/23/2023</a:t>
            </a:fld>
            <a:endParaRPr lang="en-US"/>
          </a:p>
        </p:txBody>
      </p:sp>
      <p:sp>
        <p:nvSpPr>
          <p:cNvPr id="6" name="Footer Placeholder 5"/>
          <p:cNvSpPr>
            <a:spLocks noGrp="1"/>
          </p:cNvSpPr>
          <p:nvPr>
            <p:ph type="ftr" sz="quarter" idx="11"/>
          </p:nvPr>
        </p:nvSpPr>
        <p:spPr/>
        <p:txBody>
          <a:bodyPr/>
          <a:lstStyle/>
          <a:p>
            <a:r>
              <a:rPr lang="da-DK"/>
              <a:t>2110316 Prog Lang Prin: Names, Scopes, and Bindings</a:t>
            </a:r>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32CD502-8E1C-4BE3-91C9-24DDC7FE64EC}" type="slidenum">
              <a:rPr lang="en-US" smtClean="0"/>
              <a:t>‹#›</a:t>
            </a:fld>
            <a:endParaRPr lang="en-US"/>
          </a:p>
        </p:txBody>
      </p:sp>
    </p:spTree>
    <p:extLst>
      <p:ext uri="{BB962C8B-B14F-4D97-AF65-F5344CB8AC3E}">
        <p14:creationId xmlns:p14="http://schemas.microsoft.com/office/powerpoint/2010/main" val="3366013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F0448981-90D8-4429-A66C-7F90A7B58C77}" type="datetime1">
              <a:rPr lang="en-US" smtClean="0"/>
              <a:t>1/23/2023</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da-DK"/>
              <a:t>2110316 Prog Lang Prin: Names, Scopes, and Bindings</a:t>
            </a:r>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32CD502-8E1C-4BE3-91C9-24DDC7FE64EC}" type="slidenum">
              <a:rPr lang="en-US" smtClean="0"/>
              <a:t>‹#›</a:t>
            </a:fld>
            <a:endParaRPr lang="en-US"/>
          </a:p>
        </p:txBody>
      </p:sp>
    </p:spTree>
    <p:extLst>
      <p:ext uri="{BB962C8B-B14F-4D97-AF65-F5344CB8AC3E}">
        <p14:creationId xmlns:p14="http://schemas.microsoft.com/office/powerpoint/2010/main" val="378463255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7C8BFB2-665A-49CF-9972-5B4E1CCC888E}" type="datetime1">
              <a:rPr lang="en-US" smtClean="0"/>
              <a:t>1/23/2023</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da-DK"/>
              <a:t>2110316 Prog Lang Prin: Names, Scopes, and Bindings</a:t>
            </a:r>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32CD502-8E1C-4BE3-91C9-24DDC7FE64EC}" type="slidenum">
              <a:rPr lang="en-US" smtClean="0"/>
              <a:t>‹#›</a:t>
            </a:fld>
            <a:endParaRPr lang="en-US"/>
          </a:p>
        </p:txBody>
      </p:sp>
    </p:spTree>
    <p:extLst>
      <p:ext uri="{BB962C8B-B14F-4D97-AF65-F5344CB8AC3E}">
        <p14:creationId xmlns:p14="http://schemas.microsoft.com/office/powerpoint/2010/main" val="1956498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Exercise: Write sequence of stack allocation for calling add3()</a:t>
            </a:r>
          </a:p>
        </p:txBody>
      </p:sp>
      <p:sp>
        <p:nvSpPr>
          <p:cNvPr id="3" name="Content Placeholder 2"/>
          <p:cNvSpPr>
            <a:spLocks noGrp="1"/>
          </p:cNvSpPr>
          <p:nvPr>
            <p:ph idx="1"/>
          </p:nvPr>
        </p:nvSpPr>
        <p:spPr>
          <a:xfrm>
            <a:off x="676657" y="1285875"/>
            <a:ext cx="2933318" cy="5051265"/>
          </a:xfrm>
        </p:spPr>
        <p:txBody>
          <a:bodyPr>
            <a:normAutofit fontScale="70000" lnSpcReduction="20000"/>
          </a:bodyPr>
          <a:lstStyle/>
          <a:p>
            <a:r>
              <a:rPr lang="en-US" dirty="0"/>
              <a:t>int add2 (int a, int b) {</a:t>
            </a:r>
          </a:p>
          <a:p>
            <a:r>
              <a:rPr lang="en-US" dirty="0"/>
              <a:t>  return a + b; </a:t>
            </a:r>
          </a:p>
          <a:p>
            <a:r>
              <a:rPr lang="en-US" dirty="0"/>
              <a:t>}</a:t>
            </a:r>
          </a:p>
          <a:p>
            <a:endParaRPr lang="en-US" dirty="0"/>
          </a:p>
          <a:p>
            <a:r>
              <a:rPr lang="en-US" dirty="0"/>
              <a:t>int add3 (int a, int b, int c) {</a:t>
            </a:r>
          </a:p>
          <a:p>
            <a:r>
              <a:rPr lang="en-US" dirty="0"/>
              <a:t>   int res;</a:t>
            </a:r>
          </a:p>
          <a:p>
            <a:r>
              <a:rPr lang="en-US" dirty="0"/>
              <a:t>   res = add2(a, b);</a:t>
            </a:r>
          </a:p>
          <a:p>
            <a:r>
              <a:rPr lang="en-US" dirty="0"/>
              <a:t>   return res + c;</a:t>
            </a:r>
          </a:p>
          <a:p>
            <a:r>
              <a:rPr lang="en-US" dirty="0"/>
              <a:t>}</a:t>
            </a:r>
          </a:p>
          <a:p>
            <a:r>
              <a:rPr lang="en-US" dirty="0"/>
              <a:t> </a:t>
            </a:r>
          </a:p>
          <a:p>
            <a:r>
              <a:rPr lang="en-US" dirty="0"/>
              <a:t>int sum = 0;</a:t>
            </a:r>
          </a:p>
          <a:p>
            <a:r>
              <a:rPr lang="en-US" dirty="0"/>
              <a:t>int main() {</a:t>
            </a:r>
          </a:p>
          <a:p>
            <a:pPr marL="0" indent="0">
              <a:buNone/>
            </a:pPr>
            <a:r>
              <a:rPr lang="en-US" dirty="0"/>
              <a:t>    sum += add3 (1, 2, 3);</a:t>
            </a:r>
          </a:p>
          <a:p>
            <a:pPr marL="0" indent="0">
              <a:buNone/>
            </a:pPr>
            <a:r>
              <a:rPr lang="en-US" dirty="0"/>
              <a:t>    return 0; </a:t>
            </a:r>
          </a:p>
          <a:p>
            <a:pPr marL="0" indent="0">
              <a:buNone/>
            </a:pPr>
            <a:r>
              <a:rPr lang="en-US" dirty="0"/>
              <a:t> }</a:t>
            </a:r>
          </a:p>
        </p:txBody>
      </p:sp>
      <p:sp>
        <p:nvSpPr>
          <p:cNvPr id="4" name="Footer Placeholder 3"/>
          <p:cNvSpPr>
            <a:spLocks noGrp="1"/>
          </p:cNvSpPr>
          <p:nvPr>
            <p:ph type="ftr" sz="quarter" idx="11"/>
          </p:nvPr>
        </p:nvSpPr>
        <p:spPr/>
        <p:txBody>
          <a:bodyPr/>
          <a:lstStyle/>
          <a:p>
            <a:r>
              <a:rPr lang="da-DK"/>
              <a:t>2110316 Prog Lang Prin: Names, Scopes, and Bindings</a:t>
            </a:r>
            <a:endParaRPr lang="en-US"/>
          </a:p>
        </p:txBody>
      </p:sp>
      <p:sp>
        <p:nvSpPr>
          <p:cNvPr id="5" name="Slide Number Placeholder 4"/>
          <p:cNvSpPr>
            <a:spLocks noGrp="1"/>
          </p:cNvSpPr>
          <p:nvPr>
            <p:ph type="sldNum" sz="quarter" idx="12"/>
          </p:nvPr>
        </p:nvSpPr>
        <p:spPr>
          <a:solidFill>
            <a:schemeClr val="bg1"/>
          </a:solidFill>
          <a:ln>
            <a:noFill/>
          </a:ln>
        </p:spPr>
        <p:txBody>
          <a:bodyPr/>
          <a:lstStyle/>
          <a:p>
            <a:fld id="{832CD502-8E1C-4BE3-91C9-24DDC7FE64EC}" type="slidenum">
              <a:rPr lang="en-US" smtClean="0">
                <a:solidFill>
                  <a:schemeClr val="tx1">
                    <a:alpha val="25000"/>
                  </a:schemeClr>
                </a:solidFill>
              </a:rPr>
              <a:pPr/>
              <a:t>1</a:t>
            </a:fld>
            <a:endParaRPr lang="en-US" dirty="0">
              <a:solidFill>
                <a:schemeClr val="tx1">
                  <a:alpha val="25000"/>
                </a:schemeClr>
              </a:solidFill>
            </a:endParaRPr>
          </a:p>
        </p:txBody>
      </p:sp>
      <p:pic>
        <p:nvPicPr>
          <p:cNvPr id="7" name="Picture 6">
            <a:extLst>
              <a:ext uri="{FF2B5EF4-FFF2-40B4-BE49-F238E27FC236}">
                <a16:creationId xmlns:a16="http://schemas.microsoft.com/office/drawing/2014/main" id="{EE1994E2-77A1-447B-8A22-AFCCB49A781A}"/>
              </a:ext>
            </a:extLst>
          </p:cNvPr>
          <p:cNvPicPr>
            <a:picLocks noChangeAspect="1"/>
          </p:cNvPicPr>
          <p:nvPr/>
        </p:nvPicPr>
        <p:blipFill rotWithShape="1">
          <a:blip r:embed="rId3">
            <a:extLst>
              <a:ext uri="{28A0092B-C50C-407E-A947-70E740481C1C}">
                <a14:useLocalDpi xmlns:a14="http://schemas.microsoft.com/office/drawing/2010/main" val="0"/>
              </a:ext>
            </a:extLst>
          </a:blip>
          <a:srcRect l="10280" t="270" b="40270"/>
          <a:stretch/>
        </p:blipFill>
        <p:spPr>
          <a:xfrm>
            <a:off x="3888644" y="6597872"/>
            <a:ext cx="4614734" cy="4077729"/>
          </a:xfrm>
          <a:prstGeom prst="rect">
            <a:avLst/>
          </a:prstGeom>
        </p:spPr>
      </p:pic>
      <p:pic>
        <p:nvPicPr>
          <p:cNvPr id="11" name="Picture 10">
            <a:extLst>
              <a:ext uri="{FF2B5EF4-FFF2-40B4-BE49-F238E27FC236}">
                <a16:creationId xmlns:a16="http://schemas.microsoft.com/office/drawing/2014/main" id="{BECA63D8-9B8F-4839-96BC-86EF294ACC31}"/>
              </a:ext>
            </a:extLst>
          </p:cNvPr>
          <p:cNvPicPr>
            <a:picLocks noChangeAspect="1"/>
          </p:cNvPicPr>
          <p:nvPr/>
        </p:nvPicPr>
        <p:blipFill rotWithShape="1">
          <a:blip r:embed="rId3">
            <a:extLst>
              <a:ext uri="{28A0092B-C50C-407E-A947-70E740481C1C}">
                <a14:useLocalDpi xmlns:a14="http://schemas.microsoft.com/office/drawing/2010/main" val="0"/>
              </a:ext>
            </a:extLst>
          </a:blip>
          <a:srcRect l="10761" t="61081" r="51762"/>
          <a:stretch/>
        </p:blipFill>
        <p:spPr>
          <a:xfrm>
            <a:off x="9010543" y="6597872"/>
            <a:ext cx="1927654" cy="2669059"/>
          </a:xfrm>
          <a:prstGeom prst="rect">
            <a:avLst/>
          </a:prstGeom>
        </p:spPr>
      </p:pic>
      <p:sp>
        <p:nvSpPr>
          <p:cNvPr id="6" name="TextBox 5">
            <a:extLst>
              <a:ext uri="{FF2B5EF4-FFF2-40B4-BE49-F238E27FC236}">
                <a16:creationId xmlns:a16="http://schemas.microsoft.com/office/drawing/2014/main" id="{429B0EFD-01AF-4086-8BC6-CB1367F82DDB}"/>
              </a:ext>
            </a:extLst>
          </p:cNvPr>
          <p:cNvSpPr txBox="1"/>
          <p:nvPr/>
        </p:nvSpPr>
        <p:spPr>
          <a:xfrm>
            <a:off x="4331368" y="5998854"/>
            <a:ext cx="6870032" cy="369332"/>
          </a:xfrm>
          <a:prstGeom prst="rect">
            <a:avLst/>
          </a:prstGeom>
          <a:noFill/>
        </p:spPr>
        <p:txBody>
          <a:bodyPr wrap="square" rtlCol="0">
            <a:spAutoFit/>
          </a:bodyPr>
          <a:lstStyle/>
          <a:p>
            <a:r>
              <a:rPr lang="th-TH" dirty="0"/>
              <a:t>ด้านล่างนี่เป็น </a:t>
            </a:r>
            <a:r>
              <a:rPr lang="en-US" dirty="0"/>
              <a:t>solution </a:t>
            </a:r>
            <a:r>
              <a:rPr lang="th-TH" dirty="0"/>
              <a:t>ที่ใช้คนละ </a:t>
            </a:r>
            <a:r>
              <a:rPr lang="en-US" dirty="0"/>
              <a:t>scheme </a:t>
            </a:r>
            <a:r>
              <a:rPr lang="th-TH" dirty="0"/>
              <a:t>ในการสร้างสแตก  ช่างมันแล้วกันนะ</a:t>
            </a:r>
            <a:endParaRPr lang="en-US" dirty="0"/>
          </a:p>
        </p:txBody>
      </p:sp>
    </p:spTree>
    <p:extLst>
      <p:ext uri="{BB962C8B-B14F-4D97-AF65-F5344CB8AC3E}">
        <p14:creationId xmlns:p14="http://schemas.microsoft.com/office/powerpoint/2010/main" val="112527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2A154DF-62ED-4982-93A1-BF6AB8C75BAF}"/>
              </a:ext>
            </a:extLst>
          </p:cNvPr>
          <p:cNvSpPr txBox="1"/>
          <p:nvPr/>
        </p:nvSpPr>
        <p:spPr>
          <a:xfrm>
            <a:off x="5142208" y="6292244"/>
            <a:ext cx="1662545" cy="646331"/>
          </a:xfrm>
          <a:prstGeom prst="rect">
            <a:avLst/>
          </a:prstGeom>
          <a:noFill/>
        </p:spPr>
        <p:txBody>
          <a:bodyPr wrap="square" rtlCol="0">
            <a:spAutoFit/>
          </a:bodyPr>
          <a:lstStyle/>
          <a:p>
            <a:r>
              <a:rPr lang="en-US" dirty="0"/>
              <a:t>Main’s pre-call and </a:t>
            </a:r>
            <a:r>
              <a:rPr lang="en-US" dirty="0" err="1"/>
              <a:t>jsr</a:t>
            </a:r>
            <a:endParaRPr lang="en-US" dirty="0"/>
          </a:p>
        </p:txBody>
      </p:sp>
      <p:sp>
        <p:nvSpPr>
          <p:cNvPr id="7" name="Rectangle 6">
            <a:extLst>
              <a:ext uri="{FF2B5EF4-FFF2-40B4-BE49-F238E27FC236}">
                <a16:creationId xmlns:a16="http://schemas.microsoft.com/office/drawing/2014/main" id="{5D2423C2-8FB4-4C44-8839-538BE373B542}"/>
              </a:ext>
            </a:extLst>
          </p:cNvPr>
          <p:cNvSpPr/>
          <p:nvPr/>
        </p:nvSpPr>
        <p:spPr>
          <a:xfrm>
            <a:off x="5169042" y="570966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return value = 0</a:t>
            </a:r>
          </a:p>
        </p:txBody>
      </p:sp>
      <p:sp>
        <p:nvSpPr>
          <p:cNvPr id="8" name="Rectangle 7">
            <a:extLst>
              <a:ext uri="{FF2B5EF4-FFF2-40B4-BE49-F238E27FC236}">
                <a16:creationId xmlns:a16="http://schemas.microsoft.com/office/drawing/2014/main" id="{F277D61D-F52C-4DD4-8C45-9BF24FFF9910}"/>
              </a:ext>
            </a:extLst>
          </p:cNvPr>
          <p:cNvSpPr/>
          <p:nvPr/>
        </p:nvSpPr>
        <p:spPr>
          <a:xfrm>
            <a:off x="5169041" y="5190117"/>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3</a:t>
            </a:r>
          </a:p>
        </p:txBody>
      </p:sp>
      <p:sp>
        <p:nvSpPr>
          <p:cNvPr id="9" name="Rectangle 8">
            <a:extLst>
              <a:ext uri="{FF2B5EF4-FFF2-40B4-BE49-F238E27FC236}">
                <a16:creationId xmlns:a16="http://schemas.microsoft.com/office/drawing/2014/main" id="{FC048FF8-A44B-4663-9C4F-08216D3B0713}"/>
              </a:ext>
            </a:extLst>
          </p:cNvPr>
          <p:cNvSpPr/>
          <p:nvPr/>
        </p:nvSpPr>
        <p:spPr>
          <a:xfrm>
            <a:off x="5169041" y="467057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10" name="Rectangle 9">
            <a:extLst>
              <a:ext uri="{FF2B5EF4-FFF2-40B4-BE49-F238E27FC236}">
                <a16:creationId xmlns:a16="http://schemas.microsoft.com/office/drawing/2014/main" id="{B98EC75F-70A8-410B-994E-B14D0DA2A3A5}"/>
              </a:ext>
            </a:extLst>
          </p:cNvPr>
          <p:cNvSpPr/>
          <p:nvPr/>
        </p:nvSpPr>
        <p:spPr>
          <a:xfrm>
            <a:off x="5169040" y="4151027"/>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11" name="Rectangle 10">
            <a:extLst>
              <a:ext uri="{FF2B5EF4-FFF2-40B4-BE49-F238E27FC236}">
                <a16:creationId xmlns:a16="http://schemas.microsoft.com/office/drawing/2014/main" id="{A7FB5A58-FDE4-4F18-A07E-424CBC269118}"/>
              </a:ext>
            </a:extLst>
          </p:cNvPr>
          <p:cNvSpPr/>
          <p:nvPr/>
        </p:nvSpPr>
        <p:spPr>
          <a:xfrm>
            <a:off x="5169039" y="3634354"/>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sp>
        <p:nvSpPr>
          <p:cNvPr id="12" name="TextBox 11">
            <a:extLst>
              <a:ext uri="{FF2B5EF4-FFF2-40B4-BE49-F238E27FC236}">
                <a16:creationId xmlns:a16="http://schemas.microsoft.com/office/drawing/2014/main" id="{5A00C97F-7031-481E-8702-4738C28A6242}"/>
              </a:ext>
            </a:extLst>
          </p:cNvPr>
          <p:cNvSpPr txBox="1"/>
          <p:nvPr/>
        </p:nvSpPr>
        <p:spPr>
          <a:xfrm>
            <a:off x="6863195" y="6342909"/>
            <a:ext cx="1662545" cy="646331"/>
          </a:xfrm>
          <a:prstGeom prst="rect">
            <a:avLst/>
          </a:prstGeom>
          <a:noFill/>
        </p:spPr>
        <p:txBody>
          <a:bodyPr wrap="square" rtlCol="0">
            <a:spAutoFit/>
          </a:bodyPr>
          <a:lstStyle/>
          <a:p>
            <a:r>
              <a:rPr lang="en-US" dirty="0"/>
              <a:t>Prologue of add3</a:t>
            </a:r>
          </a:p>
        </p:txBody>
      </p:sp>
      <p:grpSp>
        <p:nvGrpSpPr>
          <p:cNvPr id="18" name="Group 17">
            <a:extLst>
              <a:ext uri="{FF2B5EF4-FFF2-40B4-BE49-F238E27FC236}">
                <a16:creationId xmlns:a16="http://schemas.microsoft.com/office/drawing/2014/main" id="{C365F3F4-DE54-4665-9FD9-274742330E66}"/>
              </a:ext>
            </a:extLst>
          </p:cNvPr>
          <p:cNvGrpSpPr/>
          <p:nvPr/>
        </p:nvGrpSpPr>
        <p:grpSpPr>
          <a:xfrm>
            <a:off x="6863194" y="3634354"/>
            <a:ext cx="1454730" cy="2594853"/>
            <a:chOff x="2319768" y="3057560"/>
            <a:chExt cx="1454730" cy="2594853"/>
          </a:xfrm>
        </p:grpSpPr>
        <p:sp>
          <p:nvSpPr>
            <p:cNvPr id="13" name="Rectangle 12">
              <a:extLst>
                <a:ext uri="{FF2B5EF4-FFF2-40B4-BE49-F238E27FC236}">
                  <a16:creationId xmlns:a16="http://schemas.microsoft.com/office/drawing/2014/main" id="{684AE126-F681-4A05-8F21-E0053A180E1A}"/>
                </a:ext>
              </a:extLst>
            </p:cNvPr>
            <p:cNvSpPr/>
            <p:nvPr/>
          </p:nvSpPr>
          <p:spPr>
            <a:xfrm>
              <a:off x="2319771" y="513286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return value = 0</a:t>
              </a:r>
            </a:p>
          </p:txBody>
        </p:sp>
        <p:sp>
          <p:nvSpPr>
            <p:cNvPr id="14" name="Rectangle 13">
              <a:extLst>
                <a:ext uri="{FF2B5EF4-FFF2-40B4-BE49-F238E27FC236}">
                  <a16:creationId xmlns:a16="http://schemas.microsoft.com/office/drawing/2014/main" id="{E4D50854-C04D-4609-A662-5D4970F23C25}"/>
                </a:ext>
              </a:extLst>
            </p:cNvPr>
            <p:cNvSpPr/>
            <p:nvPr/>
          </p:nvSpPr>
          <p:spPr>
            <a:xfrm>
              <a:off x="2319770" y="461332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3</a:t>
              </a:r>
            </a:p>
          </p:txBody>
        </p:sp>
        <p:sp>
          <p:nvSpPr>
            <p:cNvPr id="15" name="Rectangle 14">
              <a:extLst>
                <a:ext uri="{FF2B5EF4-FFF2-40B4-BE49-F238E27FC236}">
                  <a16:creationId xmlns:a16="http://schemas.microsoft.com/office/drawing/2014/main" id="{1010966C-1946-4B5C-AD55-A746C436E0AC}"/>
                </a:ext>
              </a:extLst>
            </p:cNvPr>
            <p:cNvSpPr/>
            <p:nvPr/>
          </p:nvSpPr>
          <p:spPr>
            <a:xfrm>
              <a:off x="2319770" y="409377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16" name="Rectangle 15">
              <a:extLst>
                <a:ext uri="{FF2B5EF4-FFF2-40B4-BE49-F238E27FC236}">
                  <a16:creationId xmlns:a16="http://schemas.microsoft.com/office/drawing/2014/main" id="{88B19B23-9017-4F72-BF57-0514EC7FAE6A}"/>
                </a:ext>
              </a:extLst>
            </p:cNvPr>
            <p:cNvSpPr/>
            <p:nvPr/>
          </p:nvSpPr>
          <p:spPr>
            <a:xfrm>
              <a:off x="2319769" y="357423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17" name="Rectangle 16">
              <a:extLst>
                <a:ext uri="{FF2B5EF4-FFF2-40B4-BE49-F238E27FC236}">
                  <a16:creationId xmlns:a16="http://schemas.microsoft.com/office/drawing/2014/main" id="{0F826B93-E0F5-4D00-8B01-3C4043932627}"/>
                </a:ext>
              </a:extLst>
            </p:cNvPr>
            <p:cNvSpPr/>
            <p:nvPr/>
          </p:nvSpPr>
          <p:spPr>
            <a:xfrm>
              <a:off x="2319768" y="30575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grpSp>
      <p:sp>
        <p:nvSpPr>
          <p:cNvPr id="19" name="Rectangle 18">
            <a:extLst>
              <a:ext uri="{FF2B5EF4-FFF2-40B4-BE49-F238E27FC236}">
                <a16:creationId xmlns:a16="http://schemas.microsoft.com/office/drawing/2014/main" id="{30C3CDF7-5F7E-4720-911C-5B8CD09934EB}"/>
              </a:ext>
            </a:extLst>
          </p:cNvPr>
          <p:cNvSpPr/>
          <p:nvPr/>
        </p:nvSpPr>
        <p:spPr>
          <a:xfrm>
            <a:off x="6863194" y="3106684"/>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20" name="Rectangle 19">
            <a:extLst>
              <a:ext uri="{FF2B5EF4-FFF2-40B4-BE49-F238E27FC236}">
                <a16:creationId xmlns:a16="http://schemas.microsoft.com/office/drawing/2014/main" id="{E487D510-8D51-4F46-A40E-4E9BD7379775}"/>
              </a:ext>
            </a:extLst>
          </p:cNvPr>
          <p:cNvSpPr/>
          <p:nvPr/>
        </p:nvSpPr>
        <p:spPr>
          <a:xfrm>
            <a:off x="6863194" y="2601317"/>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 = 0</a:t>
            </a:r>
          </a:p>
        </p:txBody>
      </p:sp>
      <p:sp>
        <p:nvSpPr>
          <p:cNvPr id="21" name="Rectangle 20">
            <a:extLst>
              <a:ext uri="{FF2B5EF4-FFF2-40B4-BE49-F238E27FC236}">
                <a16:creationId xmlns:a16="http://schemas.microsoft.com/office/drawing/2014/main" id="{4BF3D9AA-7C51-429B-9CBC-5AA9DFB3837D}"/>
              </a:ext>
            </a:extLst>
          </p:cNvPr>
          <p:cNvSpPr/>
          <p:nvPr/>
        </p:nvSpPr>
        <p:spPr>
          <a:xfrm>
            <a:off x="6863194" y="208177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cxnSp>
        <p:nvCxnSpPr>
          <p:cNvPr id="23" name="Straight Arrow Connector 22">
            <a:extLst>
              <a:ext uri="{FF2B5EF4-FFF2-40B4-BE49-F238E27FC236}">
                <a16:creationId xmlns:a16="http://schemas.microsoft.com/office/drawing/2014/main" id="{D8DA39A3-20E1-4C02-9B00-9B60639DC838}"/>
              </a:ext>
            </a:extLst>
          </p:cNvPr>
          <p:cNvCxnSpPr>
            <a:cxnSpLocks/>
          </p:cNvCxnSpPr>
          <p:nvPr/>
        </p:nvCxnSpPr>
        <p:spPr>
          <a:xfrm>
            <a:off x="4622654" y="5969434"/>
            <a:ext cx="4710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2A01FDC-471A-404A-884C-44144F536948}"/>
              </a:ext>
            </a:extLst>
          </p:cNvPr>
          <p:cNvCxnSpPr>
            <a:cxnSpLocks/>
          </p:cNvCxnSpPr>
          <p:nvPr/>
        </p:nvCxnSpPr>
        <p:spPr>
          <a:xfrm>
            <a:off x="6732444" y="3890064"/>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1A90866-9278-4692-8CA5-5E9E7E2FA5BA}"/>
              </a:ext>
            </a:extLst>
          </p:cNvPr>
          <p:cNvSpPr txBox="1"/>
          <p:nvPr/>
        </p:nvSpPr>
        <p:spPr>
          <a:xfrm>
            <a:off x="8584182" y="6229207"/>
            <a:ext cx="1662545" cy="646331"/>
          </a:xfrm>
          <a:prstGeom prst="rect">
            <a:avLst/>
          </a:prstGeom>
          <a:noFill/>
        </p:spPr>
        <p:txBody>
          <a:bodyPr wrap="square" rtlCol="0">
            <a:spAutoFit/>
          </a:bodyPr>
          <a:lstStyle/>
          <a:p>
            <a:r>
              <a:rPr lang="en-US" dirty="0"/>
              <a:t>Pre-call and </a:t>
            </a:r>
            <a:r>
              <a:rPr lang="en-US" dirty="0" err="1"/>
              <a:t>jsr</a:t>
            </a:r>
            <a:r>
              <a:rPr lang="en-US" dirty="0"/>
              <a:t> of add3</a:t>
            </a:r>
          </a:p>
        </p:txBody>
      </p:sp>
      <p:grpSp>
        <p:nvGrpSpPr>
          <p:cNvPr id="37" name="Group 36">
            <a:extLst>
              <a:ext uri="{FF2B5EF4-FFF2-40B4-BE49-F238E27FC236}">
                <a16:creationId xmlns:a16="http://schemas.microsoft.com/office/drawing/2014/main" id="{9AE06FCC-5650-4401-AC80-05ACDE382B9F}"/>
              </a:ext>
            </a:extLst>
          </p:cNvPr>
          <p:cNvGrpSpPr/>
          <p:nvPr/>
        </p:nvGrpSpPr>
        <p:grpSpPr>
          <a:xfrm>
            <a:off x="8504950" y="2070854"/>
            <a:ext cx="1585480" cy="4147436"/>
            <a:chOff x="3961529" y="1496852"/>
            <a:chExt cx="1585480" cy="4147436"/>
          </a:xfrm>
        </p:grpSpPr>
        <p:grpSp>
          <p:nvGrpSpPr>
            <p:cNvPr id="27" name="Group 26">
              <a:extLst>
                <a:ext uri="{FF2B5EF4-FFF2-40B4-BE49-F238E27FC236}">
                  <a16:creationId xmlns:a16="http://schemas.microsoft.com/office/drawing/2014/main" id="{A0BC9FC8-92F1-42BC-9667-81CFCE7798AF}"/>
                </a:ext>
              </a:extLst>
            </p:cNvPr>
            <p:cNvGrpSpPr/>
            <p:nvPr/>
          </p:nvGrpSpPr>
          <p:grpSpPr>
            <a:xfrm>
              <a:off x="4092279" y="3049435"/>
              <a:ext cx="1454730" cy="2594853"/>
              <a:chOff x="2319768" y="3057560"/>
              <a:chExt cx="1454730" cy="2594853"/>
            </a:xfrm>
          </p:grpSpPr>
          <p:sp>
            <p:nvSpPr>
              <p:cNvPr id="28" name="Rectangle 27">
                <a:extLst>
                  <a:ext uri="{FF2B5EF4-FFF2-40B4-BE49-F238E27FC236}">
                    <a16:creationId xmlns:a16="http://schemas.microsoft.com/office/drawing/2014/main" id="{FB2470E0-1AEF-46F3-84A3-614FF8A30E8B}"/>
                  </a:ext>
                </a:extLst>
              </p:cNvPr>
              <p:cNvSpPr/>
              <p:nvPr/>
            </p:nvSpPr>
            <p:spPr>
              <a:xfrm>
                <a:off x="2319771" y="513286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return value = 0</a:t>
                </a:r>
              </a:p>
            </p:txBody>
          </p:sp>
          <p:sp>
            <p:nvSpPr>
              <p:cNvPr id="29" name="Rectangle 28">
                <a:extLst>
                  <a:ext uri="{FF2B5EF4-FFF2-40B4-BE49-F238E27FC236}">
                    <a16:creationId xmlns:a16="http://schemas.microsoft.com/office/drawing/2014/main" id="{DEBDF275-1466-4B2C-94F3-C5CBC450E6F8}"/>
                  </a:ext>
                </a:extLst>
              </p:cNvPr>
              <p:cNvSpPr/>
              <p:nvPr/>
            </p:nvSpPr>
            <p:spPr>
              <a:xfrm>
                <a:off x="2319770" y="461332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3</a:t>
                </a:r>
              </a:p>
            </p:txBody>
          </p:sp>
          <p:sp>
            <p:nvSpPr>
              <p:cNvPr id="30" name="Rectangle 29">
                <a:extLst>
                  <a:ext uri="{FF2B5EF4-FFF2-40B4-BE49-F238E27FC236}">
                    <a16:creationId xmlns:a16="http://schemas.microsoft.com/office/drawing/2014/main" id="{815231B1-C2D5-4BB3-9391-8A12D1107AD0}"/>
                  </a:ext>
                </a:extLst>
              </p:cNvPr>
              <p:cNvSpPr/>
              <p:nvPr/>
            </p:nvSpPr>
            <p:spPr>
              <a:xfrm>
                <a:off x="2319770" y="409377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31" name="Rectangle 30">
                <a:extLst>
                  <a:ext uri="{FF2B5EF4-FFF2-40B4-BE49-F238E27FC236}">
                    <a16:creationId xmlns:a16="http://schemas.microsoft.com/office/drawing/2014/main" id="{1E57AE17-D1B4-40DC-A96A-F77269438ACC}"/>
                  </a:ext>
                </a:extLst>
              </p:cNvPr>
              <p:cNvSpPr/>
              <p:nvPr/>
            </p:nvSpPr>
            <p:spPr>
              <a:xfrm>
                <a:off x="2319769" y="357423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32" name="Rectangle 31">
                <a:extLst>
                  <a:ext uri="{FF2B5EF4-FFF2-40B4-BE49-F238E27FC236}">
                    <a16:creationId xmlns:a16="http://schemas.microsoft.com/office/drawing/2014/main" id="{9FF8B0AB-B3E3-44F3-BE15-6F3242E1AF65}"/>
                  </a:ext>
                </a:extLst>
              </p:cNvPr>
              <p:cNvSpPr/>
              <p:nvPr/>
            </p:nvSpPr>
            <p:spPr>
              <a:xfrm>
                <a:off x="2319768" y="30575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grpSp>
        <p:sp>
          <p:nvSpPr>
            <p:cNvPr id="33" name="Rectangle 32">
              <a:extLst>
                <a:ext uri="{FF2B5EF4-FFF2-40B4-BE49-F238E27FC236}">
                  <a16:creationId xmlns:a16="http://schemas.microsoft.com/office/drawing/2014/main" id="{02A2C028-AC76-4F34-9D08-3F252554C5FD}"/>
                </a:ext>
              </a:extLst>
            </p:cNvPr>
            <p:cNvSpPr/>
            <p:nvPr/>
          </p:nvSpPr>
          <p:spPr>
            <a:xfrm>
              <a:off x="4092279" y="2521765"/>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34" name="Rectangle 33">
              <a:extLst>
                <a:ext uri="{FF2B5EF4-FFF2-40B4-BE49-F238E27FC236}">
                  <a16:creationId xmlns:a16="http://schemas.microsoft.com/office/drawing/2014/main" id="{F5087046-74E2-4639-A12A-1B7E0894B254}"/>
                </a:ext>
              </a:extLst>
            </p:cNvPr>
            <p:cNvSpPr/>
            <p:nvPr/>
          </p:nvSpPr>
          <p:spPr>
            <a:xfrm>
              <a:off x="4092279" y="201639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 = 0</a:t>
              </a:r>
            </a:p>
          </p:txBody>
        </p:sp>
        <p:sp>
          <p:nvSpPr>
            <p:cNvPr id="35" name="Rectangle 34">
              <a:extLst>
                <a:ext uri="{FF2B5EF4-FFF2-40B4-BE49-F238E27FC236}">
                  <a16:creationId xmlns:a16="http://schemas.microsoft.com/office/drawing/2014/main" id="{BBEDB6BA-051B-4242-ACE4-115E92C7BA20}"/>
                </a:ext>
              </a:extLst>
            </p:cNvPr>
            <p:cNvSpPr/>
            <p:nvPr/>
          </p:nvSpPr>
          <p:spPr>
            <a:xfrm>
              <a:off x="4092279" y="149685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cxnSp>
          <p:nvCxnSpPr>
            <p:cNvPr id="36" name="Straight Arrow Connector 35">
              <a:extLst>
                <a:ext uri="{FF2B5EF4-FFF2-40B4-BE49-F238E27FC236}">
                  <a16:creationId xmlns:a16="http://schemas.microsoft.com/office/drawing/2014/main" id="{10ABB550-6E5F-40DE-BD9E-0A83D2A3963F}"/>
                </a:ext>
              </a:extLst>
            </p:cNvPr>
            <p:cNvCxnSpPr>
              <a:cxnSpLocks/>
            </p:cNvCxnSpPr>
            <p:nvPr/>
          </p:nvCxnSpPr>
          <p:spPr>
            <a:xfrm>
              <a:off x="3961529" y="3305145"/>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42FA9DFD-4392-4B1D-88F9-D9923651AEE1}"/>
              </a:ext>
            </a:extLst>
          </p:cNvPr>
          <p:cNvSpPr/>
          <p:nvPr/>
        </p:nvSpPr>
        <p:spPr>
          <a:xfrm>
            <a:off x="8635700" y="154479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return value =0</a:t>
            </a:r>
          </a:p>
        </p:txBody>
      </p:sp>
      <p:sp>
        <p:nvSpPr>
          <p:cNvPr id="39" name="Rectangle 38">
            <a:extLst>
              <a:ext uri="{FF2B5EF4-FFF2-40B4-BE49-F238E27FC236}">
                <a16:creationId xmlns:a16="http://schemas.microsoft.com/office/drawing/2014/main" id="{D593CCD6-EE81-456D-B830-9B2CDF2140E1}"/>
              </a:ext>
            </a:extLst>
          </p:cNvPr>
          <p:cNvSpPr/>
          <p:nvPr/>
        </p:nvSpPr>
        <p:spPr>
          <a:xfrm>
            <a:off x="8635700" y="102868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40" name="Rectangle 39">
            <a:extLst>
              <a:ext uri="{FF2B5EF4-FFF2-40B4-BE49-F238E27FC236}">
                <a16:creationId xmlns:a16="http://schemas.microsoft.com/office/drawing/2014/main" id="{4799C730-9ADB-406F-93F5-61FCA5798ACF}"/>
              </a:ext>
            </a:extLst>
          </p:cNvPr>
          <p:cNvSpPr/>
          <p:nvPr/>
        </p:nvSpPr>
        <p:spPr>
          <a:xfrm>
            <a:off x="8635700" y="512219"/>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43" name="Rectangle 42">
            <a:extLst>
              <a:ext uri="{FF2B5EF4-FFF2-40B4-BE49-F238E27FC236}">
                <a16:creationId xmlns:a16="http://schemas.microsoft.com/office/drawing/2014/main" id="{8011509F-901A-440B-B914-F8583B0A9E27}"/>
              </a:ext>
            </a:extLst>
          </p:cNvPr>
          <p:cNvSpPr/>
          <p:nvPr/>
        </p:nvSpPr>
        <p:spPr>
          <a:xfrm>
            <a:off x="8628773" y="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add3</a:t>
            </a:r>
          </a:p>
        </p:txBody>
      </p:sp>
      <p:cxnSp>
        <p:nvCxnSpPr>
          <p:cNvPr id="56" name="Connector: Elbow 55">
            <a:extLst>
              <a:ext uri="{FF2B5EF4-FFF2-40B4-BE49-F238E27FC236}">
                <a16:creationId xmlns:a16="http://schemas.microsoft.com/office/drawing/2014/main" id="{6F2141A3-7FDA-469C-AAA4-30D054B63E65}"/>
              </a:ext>
            </a:extLst>
          </p:cNvPr>
          <p:cNvCxnSpPr>
            <a:cxnSpLocks/>
            <a:stCxn id="32" idx="3"/>
          </p:cNvCxnSpPr>
          <p:nvPr/>
        </p:nvCxnSpPr>
        <p:spPr>
          <a:xfrm>
            <a:off x="10090427" y="3883210"/>
            <a:ext cx="370631" cy="21570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91" name="Content Placeholder 2">
            <a:extLst>
              <a:ext uri="{FF2B5EF4-FFF2-40B4-BE49-F238E27FC236}">
                <a16:creationId xmlns:a16="http://schemas.microsoft.com/office/drawing/2014/main" id="{CE78C693-0E16-4EB6-9009-876A710ED93F}"/>
              </a:ext>
            </a:extLst>
          </p:cNvPr>
          <p:cNvSpPr>
            <a:spLocks noGrp="1"/>
          </p:cNvSpPr>
          <p:nvPr>
            <p:ph idx="1"/>
          </p:nvPr>
        </p:nvSpPr>
        <p:spPr>
          <a:xfrm>
            <a:off x="1117990" y="893397"/>
            <a:ext cx="2933318" cy="5051265"/>
          </a:xfrm>
        </p:spPr>
        <p:txBody>
          <a:bodyPr>
            <a:normAutofit fontScale="70000" lnSpcReduction="20000"/>
          </a:bodyPr>
          <a:lstStyle/>
          <a:p>
            <a:r>
              <a:rPr lang="en-US" dirty="0"/>
              <a:t>int add2 (int a, int b) {</a:t>
            </a:r>
          </a:p>
          <a:p>
            <a:r>
              <a:rPr lang="en-US" dirty="0"/>
              <a:t>  return a + b; </a:t>
            </a:r>
          </a:p>
          <a:p>
            <a:r>
              <a:rPr lang="en-US" dirty="0"/>
              <a:t>}</a:t>
            </a:r>
          </a:p>
          <a:p>
            <a:endParaRPr lang="en-US" dirty="0"/>
          </a:p>
          <a:p>
            <a:r>
              <a:rPr lang="en-US" dirty="0"/>
              <a:t>int add3 (int a, int b, int c) {</a:t>
            </a:r>
          </a:p>
          <a:p>
            <a:r>
              <a:rPr lang="en-US" dirty="0"/>
              <a:t>   int res;</a:t>
            </a:r>
          </a:p>
          <a:p>
            <a:r>
              <a:rPr lang="en-US" dirty="0"/>
              <a:t>   res = add2(a, b);</a:t>
            </a:r>
          </a:p>
          <a:p>
            <a:r>
              <a:rPr lang="en-US" dirty="0"/>
              <a:t>   return res + c;</a:t>
            </a:r>
          </a:p>
          <a:p>
            <a:r>
              <a:rPr lang="en-US" dirty="0"/>
              <a:t>}</a:t>
            </a:r>
          </a:p>
          <a:p>
            <a:r>
              <a:rPr lang="en-US" dirty="0"/>
              <a:t> </a:t>
            </a:r>
          </a:p>
          <a:p>
            <a:r>
              <a:rPr lang="en-US" dirty="0"/>
              <a:t>int sum = 0;</a:t>
            </a:r>
          </a:p>
          <a:p>
            <a:r>
              <a:rPr lang="en-US" dirty="0"/>
              <a:t>int main() {</a:t>
            </a:r>
          </a:p>
          <a:p>
            <a:pPr marL="0" indent="0">
              <a:buNone/>
            </a:pPr>
            <a:r>
              <a:rPr lang="en-US" dirty="0"/>
              <a:t>    sum += add3 (1, 2, 3);</a:t>
            </a:r>
          </a:p>
          <a:p>
            <a:pPr marL="0" indent="0">
              <a:buNone/>
            </a:pPr>
            <a:r>
              <a:rPr lang="en-US" dirty="0"/>
              <a:t>    return 0; </a:t>
            </a:r>
          </a:p>
          <a:p>
            <a:pPr marL="0" indent="0">
              <a:buNone/>
            </a:pPr>
            <a:r>
              <a:rPr lang="en-US" dirty="0"/>
              <a:t> }</a:t>
            </a:r>
          </a:p>
        </p:txBody>
      </p:sp>
      <p:sp>
        <p:nvSpPr>
          <p:cNvPr id="92" name="Rectangle 91">
            <a:extLst>
              <a:ext uri="{FF2B5EF4-FFF2-40B4-BE49-F238E27FC236}">
                <a16:creationId xmlns:a16="http://schemas.microsoft.com/office/drawing/2014/main" id="{18635B9F-B5C7-4EBE-A1AB-D08E95F721A1}"/>
              </a:ext>
            </a:extLst>
          </p:cNvPr>
          <p:cNvSpPr/>
          <p:nvPr/>
        </p:nvSpPr>
        <p:spPr>
          <a:xfrm>
            <a:off x="5169038" y="519545"/>
            <a:ext cx="1454727" cy="519545"/>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 =0</a:t>
            </a:r>
          </a:p>
        </p:txBody>
      </p:sp>
    </p:spTree>
    <p:extLst>
      <p:ext uri="{BB962C8B-B14F-4D97-AF65-F5344CB8AC3E}">
        <p14:creationId xmlns:p14="http://schemas.microsoft.com/office/powerpoint/2010/main" val="18423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anim calcmode="lin" valueType="num">
                                      <p:cBhvr>
                                        <p:cTn id="8" dur="1000" fill="hold"/>
                                        <p:tgtEl>
                                          <p:spTgt spid="92"/>
                                        </p:tgtEl>
                                        <p:attrNameLst>
                                          <p:attrName>ppt_x</p:attrName>
                                        </p:attrNameLst>
                                      </p:cBhvr>
                                      <p:tavLst>
                                        <p:tav tm="0">
                                          <p:val>
                                            <p:strVal val="#ppt_x"/>
                                          </p:val>
                                        </p:tav>
                                        <p:tav tm="100000">
                                          <p:val>
                                            <p:strVal val="#ppt_x"/>
                                          </p:val>
                                        </p:tav>
                                      </p:tavLst>
                                    </p:anim>
                                    <p:anim calcmode="lin" valueType="num">
                                      <p:cBhvr>
                                        <p:cTn id="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fill="hold"/>
                                        <p:tgtEl>
                                          <p:spTgt spid="24"/>
                                        </p:tgtEl>
                                        <p:attrNameLst>
                                          <p:attrName>ppt_x</p:attrName>
                                        </p:attrNameLst>
                                      </p:cBhvr>
                                      <p:tavLst>
                                        <p:tav tm="0">
                                          <p:val>
                                            <p:strVal val="#ppt_x"/>
                                          </p:val>
                                        </p:tav>
                                        <p:tav tm="100000">
                                          <p:val>
                                            <p:strVal val="#ppt_x"/>
                                          </p:val>
                                        </p:tav>
                                      </p:tavLst>
                                    </p:anim>
                                    <p:anim calcmode="lin" valueType="num">
                                      <p:cBhvr additive="base">
                                        <p:cTn id="6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additive="base">
                                        <p:cTn id="69" dur="500" fill="hold"/>
                                        <p:tgtEl>
                                          <p:spTgt spid="18"/>
                                        </p:tgtEl>
                                        <p:attrNameLst>
                                          <p:attrName>ppt_x</p:attrName>
                                        </p:attrNameLst>
                                      </p:cBhvr>
                                      <p:tavLst>
                                        <p:tav tm="0">
                                          <p:val>
                                            <p:strVal val="#ppt_x"/>
                                          </p:val>
                                        </p:tav>
                                        <p:tav tm="100000">
                                          <p:val>
                                            <p:strVal val="#ppt_x"/>
                                          </p:val>
                                        </p:tav>
                                      </p:tavLst>
                                    </p:anim>
                                    <p:anim calcmode="lin" valueType="num">
                                      <p:cBhvr additive="base">
                                        <p:cTn id="7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fade">
                                      <p:cBhvr>
                                        <p:cTn id="75" dur="1000"/>
                                        <p:tgtEl>
                                          <p:spTgt spid="19"/>
                                        </p:tgtEl>
                                      </p:cBhvr>
                                    </p:animEffect>
                                    <p:anim calcmode="lin" valueType="num">
                                      <p:cBhvr>
                                        <p:cTn id="76" dur="1000" fill="hold"/>
                                        <p:tgtEl>
                                          <p:spTgt spid="19"/>
                                        </p:tgtEl>
                                        <p:attrNameLst>
                                          <p:attrName>ppt_x</p:attrName>
                                        </p:attrNameLst>
                                      </p:cBhvr>
                                      <p:tavLst>
                                        <p:tav tm="0">
                                          <p:val>
                                            <p:strVal val="#ppt_x"/>
                                          </p:val>
                                        </p:tav>
                                        <p:tav tm="100000">
                                          <p:val>
                                            <p:strVal val="#ppt_x"/>
                                          </p:val>
                                        </p:tav>
                                      </p:tavLst>
                                    </p:anim>
                                    <p:anim calcmode="lin" valueType="num">
                                      <p:cBhvr>
                                        <p:cTn id="7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anim calcmode="lin" valueType="num">
                                      <p:cBhvr>
                                        <p:cTn id="83" dur="1000" fill="hold"/>
                                        <p:tgtEl>
                                          <p:spTgt spid="20"/>
                                        </p:tgtEl>
                                        <p:attrNameLst>
                                          <p:attrName>ppt_x</p:attrName>
                                        </p:attrNameLst>
                                      </p:cBhvr>
                                      <p:tavLst>
                                        <p:tav tm="0">
                                          <p:val>
                                            <p:strVal val="#ppt_x"/>
                                          </p:val>
                                        </p:tav>
                                        <p:tav tm="100000">
                                          <p:val>
                                            <p:strVal val="#ppt_x"/>
                                          </p:val>
                                        </p:tav>
                                      </p:tavLst>
                                    </p:anim>
                                    <p:anim calcmode="lin" valueType="num">
                                      <p:cBhvr>
                                        <p:cTn id="8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animEffect transition="in" filter="fade">
                                      <p:cBhvr>
                                        <p:cTn id="89" dur="1000"/>
                                        <p:tgtEl>
                                          <p:spTgt spid="21"/>
                                        </p:tgtEl>
                                      </p:cBhvr>
                                    </p:animEffect>
                                    <p:anim calcmode="lin" valueType="num">
                                      <p:cBhvr>
                                        <p:cTn id="90" dur="1000" fill="hold"/>
                                        <p:tgtEl>
                                          <p:spTgt spid="21"/>
                                        </p:tgtEl>
                                        <p:attrNameLst>
                                          <p:attrName>ppt_x</p:attrName>
                                        </p:attrNameLst>
                                      </p:cBhvr>
                                      <p:tavLst>
                                        <p:tav tm="0">
                                          <p:val>
                                            <p:strVal val="#ppt_x"/>
                                          </p:val>
                                        </p:tav>
                                        <p:tav tm="100000">
                                          <p:val>
                                            <p:strVal val="#ppt_x"/>
                                          </p:val>
                                        </p:tav>
                                      </p:tavLst>
                                    </p:anim>
                                    <p:anim calcmode="lin" valueType="num">
                                      <p:cBhvr>
                                        <p:cTn id="9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fade">
                                      <p:cBhvr>
                                        <p:cTn id="96" dur="1000"/>
                                        <p:tgtEl>
                                          <p:spTgt spid="26"/>
                                        </p:tgtEl>
                                      </p:cBhvr>
                                    </p:animEffect>
                                    <p:anim calcmode="lin" valueType="num">
                                      <p:cBhvr>
                                        <p:cTn id="97" dur="1000" fill="hold"/>
                                        <p:tgtEl>
                                          <p:spTgt spid="26"/>
                                        </p:tgtEl>
                                        <p:attrNameLst>
                                          <p:attrName>ppt_x</p:attrName>
                                        </p:attrNameLst>
                                      </p:cBhvr>
                                      <p:tavLst>
                                        <p:tav tm="0">
                                          <p:val>
                                            <p:strVal val="#ppt_x"/>
                                          </p:val>
                                        </p:tav>
                                        <p:tav tm="100000">
                                          <p:val>
                                            <p:strVal val="#ppt_x"/>
                                          </p:val>
                                        </p:tav>
                                      </p:tavLst>
                                    </p:anim>
                                    <p:anim calcmode="lin" valueType="num">
                                      <p:cBhvr>
                                        <p:cTn id="98"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nodeType="click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500" fill="hold"/>
                                        <p:tgtEl>
                                          <p:spTgt spid="37"/>
                                        </p:tgtEl>
                                        <p:attrNameLst>
                                          <p:attrName>ppt_x</p:attrName>
                                        </p:attrNameLst>
                                      </p:cBhvr>
                                      <p:tavLst>
                                        <p:tav tm="0">
                                          <p:val>
                                            <p:strVal val="#ppt_x"/>
                                          </p:val>
                                        </p:tav>
                                        <p:tav tm="100000">
                                          <p:val>
                                            <p:strVal val="#ppt_x"/>
                                          </p:val>
                                        </p:tav>
                                      </p:tavLst>
                                    </p:anim>
                                    <p:anim calcmode="lin" valueType="num">
                                      <p:cBhvr additive="base">
                                        <p:cTn id="104"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1000"/>
                                        <p:tgtEl>
                                          <p:spTgt spid="38"/>
                                        </p:tgtEl>
                                      </p:cBhvr>
                                    </p:animEffect>
                                    <p:anim calcmode="lin" valueType="num">
                                      <p:cBhvr>
                                        <p:cTn id="110" dur="1000" fill="hold"/>
                                        <p:tgtEl>
                                          <p:spTgt spid="38"/>
                                        </p:tgtEl>
                                        <p:attrNameLst>
                                          <p:attrName>ppt_x</p:attrName>
                                        </p:attrNameLst>
                                      </p:cBhvr>
                                      <p:tavLst>
                                        <p:tav tm="0">
                                          <p:val>
                                            <p:strVal val="#ppt_x"/>
                                          </p:val>
                                        </p:tav>
                                        <p:tav tm="100000">
                                          <p:val>
                                            <p:strVal val="#ppt_x"/>
                                          </p:val>
                                        </p:tav>
                                      </p:tavLst>
                                    </p:anim>
                                    <p:anim calcmode="lin" valueType="num">
                                      <p:cBhvr>
                                        <p:cTn id="11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42" presetClass="entr" presetSubtype="0" fill="hold" grpId="0" nodeType="click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ppt_x</p:attrName>
                                        </p:attrNameLst>
                                      </p:cBhvr>
                                      <p:tavLst>
                                        <p:tav tm="0">
                                          <p:val>
                                            <p:strVal val="#ppt_x"/>
                                          </p:val>
                                        </p:tav>
                                        <p:tav tm="100000">
                                          <p:val>
                                            <p:strVal val="#ppt_x"/>
                                          </p:val>
                                        </p:tav>
                                      </p:tavLst>
                                    </p:anim>
                                    <p:anim calcmode="lin" valueType="num">
                                      <p:cBhvr>
                                        <p:cTn id="118"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42" presetClass="entr" presetSubtype="0" fill="hold" grpId="0" nodeType="clickEffect">
                                  <p:stCondLst>
                                    <p:cond delay="0"/>
                                  </p:stCondLst>
                                  <p:childTnLst>
                                    <p:set>
                                      <p:cBhvr>
                                        <p:cTn id="122" dur="1" fill="hold">
                                          <p:stCondLst>
                                            <p:cond delay="0"/>
                                          </p:stCondLst>
                                        </p:cTn>
                                        <p:tgtEl>
                                          <p:spTgt spid="40"/>
                                        </p:tgtEl>
                                        <p:attrNameLst>
                                          <p:attrName>style.visibility</p:attrName>
                                        </p:attrNameLst>
                                      </p:cBhvr>
                                      <p:to>
                                        <p:strVal val="visible"/>
                                      </p:to>
                                    </p:set>
                                    <p:animEffect transition="in" filter="fade">
                                      <p:cBhvr>
                                        <p:cTn id="123" dur="1000"/>
                                        <p:tgtEl>
                                          <p:spTgt spid="40"/>
                                        </p:tgtEl>
                                      </p:cBhvr>
                                    </p:animEffect>
                                    <p:anim calcmode="lin" valueType="num">
                                      <p:cBhvr>
                                        <p:cTn id="124" dur="1000" fill="hold"/>
                                        <p:tgtEl>
                                          <p:spTgt spid="40"/>
                                        </p:tgtEl>
                                        <p:attrNameLst>
                                          <p:attrName>ppt_x</p:attrName>
                                        </p:attrNameLst>
                                      </p:cBhvr>
                                      <p:tavLst>
                                        <p:tav tm="0">
                                          <p:val>
                                            <p:strVal val="#ppt_x"/>
                                          </p:val>
                                        </p:tav>
                                        <p:tav tm="100000">
                                          <p:val>
                                            <p:strVal val="#ppt_x"/>
                                          </p:val>
                                        </p:tav>
                                      </p:tavLst>
                                    </p:anim>
                                    <p:anim calcmode="lin" valueType="num">
                                      <p:cBhvr>
                                        <p:cTn id="1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43"/>
                                        </p:tgtEl>
                                        <p:attrNameLst>
                                          <p:attrName>style.visibility</p:attrName>
                                        </p:attrNameLst>
                                      </p:cBhvr>
                                      <p:to>
                                        <p:strVal val="visible"/>
                                      </p:to>
                                    </p:set>
                                    <p:animEffect transition="in" filter="fade">
                                      <p:cBhvr>
                                        <p:cTn id="130" dur="1000"/>
                                        <p:tgtEl>
                                          <p:spTgt spid="43"/>
                                        </p:tgtEl>
                                      </p:cBhvr>
                                    </p:animEffect>
                                    <p:anim calcmode="lin" valueType="num">
                                      <p:cBhvr>
                                        <p:cTn id="131" dur="1000" fill="hold"/>
                                        <p:tgtEl>
                                          <p:spTgt spid="43"/>
                                        </p:tgtEl>
                                        <p:attrNameLst>
                                          <p:attrName>ppt_x</p:attrName>
                                        </p:attrNameLst>
                                      </p:cBhvr>
                                      <p:tavLst>
                                        <p:tav tm="0">
                                          <p:val>
                                            <p:strVal val="#ppt_x"/>
                                          </p:val>
                                        </p:tav>
                                        <p:tav tm="100000">
                                          <p:val>
                                            <p:strVal val="#ppt_x"/>
                                          </p:val>
                                        </p:tav>
                                      </p:tavLst>
                                    </p:anim>
                                    <p:anim calcmode="lin" valueType="num">
                                      <p:cBhvr>
                                        <p:cTn id="13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nodeType="clickEffect">
                                  <p:stCondLst>
                                    <p:cond delay="0"/>
                                  </p:stCondLst>
                                  <p:childTnLst>
                                    <p:set>
                                      <p:cBhvr>
                                        <p:cTn id="136" dur="1" fill="hold">
                                          <p:stCondLst>
                                            <p:cond delay="0"/>
                                          </p:stCondLst>
                                        </p:cTn>
                                        <p:tgtEl>
                                          <p:spTgt spid="56"/>
                                        </p:tgtEl>
                                        <p:attrNameLst>
                                          <p:attrName>style.visibility</p:attrName>
                                        </p:attrNameLst>
                                      </p:cBhvr>
                                      <p:to>
                                        <p:strVal val="visible"/>
                                      </p:to>
                                    </p:set>
                                    <p:anim calcmode="lin" valueType="num">
                                      <p:cBhvr additive="base">
                                        <p:cTn id="137" dur="500" fill="hold"/>
                                        <p:tgtEl>
                                          <p:spTgt spid="56"/>
                                        </p:tgtEl>
                                        <p:attrNameLst>
                                          <p:attrName>ppt_x</p:attrName>
                                        </p:attrNameLst>
                                      </p:cBhvr>
                                      <p:tavLst>
                                        <p:tav tm="0">
                                          <p:val>
                                            <p:strVal val="#ppt_x"/>
                                          </p:val>
                                        </p:tav>
                                        <p:tav tm="100000">
                                          <p:val>
                                            <p:strVal val="#ppt_x"/>
                                          </p:val>
                                        </p:tav>
                                      </p:tavLst>
                                    </p:anim>
                                    <p:anim calcmode="lin" valueType="num">
                                      <p:cBhvr additive="base">
                                        <p:cTn id="138"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1" grpId="0" animBg="1"/>
      <p:bldP spid="12" grpId="0"/>
      <p:bldP spid="19" grpId="0" animBg="1"/>
      <p:bldP spid="20" grpId="0" animBg="1"/>
      <p:bldP spid="21" grpId="0" animBg="1"/>
      <p:bldP spid="26" grpId="0"/>
      <p:bldP spid="38" grpId="0" animBg="1"/>
      <p:bldP spid="39" grpId="0" animBg="1"/>
      <p:bldP spid="40" grpId="0" animBg="1"/>
      <p:bldP spid="43" grpId="0" animBg="1"/>
      <p:bldP spid="9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C294D8-24CB-4F9F-A910-333E976F924F}"/>
              </a:ext>
            </a:extLst>
          </p:cNvPr>
          <p:cNvSpPr>
            <a:spLocks noGrp="1"/>
          </p:cNvSpPr>
          <p:nvPr>
            <p:ph type="ftr" sz="quarter" idx="11"/>
          </p:nvPr>
        </p:nvSpPr>
        <p:spPr/>
        <p:txBody>
          <a:bodyPr/>
          <a:lstStyle/>
          <a:p>
            <a:r>
              <a:rPr lang="da-DK"/>
              <a:t>2110316 Prog Lang Prin: Names, Scopes, and Bindings</a:t>
            </a:r>
            <a:endParaRPr lang="en-US"/>
          </a:p>
        </p:txBody>
      </p:sp>
      <p:sp>
        <p:nvSpPr>
          <p:cNvPr id="5" name="Slide Number Placeholder 4">
            <a:extLst>
              <a:ext uri="{FF2B5EF4-FFF2-40B4-BE49-F238E27FC236}">
                <a16:creationId xmlns:a16="http://schemas.microsoft.com/office/drawing/2014/main" id="{769A8CEC-321E-4681-8486-4EBDC8988273}"/>
              </a:ext>
            </a:extLst>
          </p:cNvPr>
          <p:cNvSpPr>
            <a:spLocks noGrp="1"/>
          </p:cNvSpPr>
          <p:nvPr>
            <p:ph type="sldNum" sz="quarter" idx="12"/>
          </p:nvPr>
        </p:nvSpPr>
        <p:spPr/>
        <p:txBody>
          <a:bodyPr/>
          <a:lstStyle/>
          <a:p>
            <a:fld id="{832CD502-8E1C-4BE3-91C9-24DDC7FE64EC}" type="slidenum">
              <a:rPr lang="en-US" smtClean="0">
                <a:solidFill>
                  <a:schemeClr val="tx1">
                    <a:alpha val="25000"/>
                  </a:schemeClr>
                </a:solidFill>
              </a:rPr>
              <a:pPr/>
              <a:t>3</a:t>
            </a:fld>
            <a:endParaRPr lang="en-US" dirty="0">
              <a:solidFill>
                <a:schemeClr val="tx1">
                  <a:alpha val="25000"/>
                </a:schemeClr>
              </a:solidFill>
            </a:endParaRPr>
          </a:p>
        </p:txBody>
      </p:sp>
      <p:sp>
        <p:nvSpPr>
          <p:cNvPr id="6" name="Slide Number Placeholder 4">
            <a:extLst>
              <a:ext uri="{FF2B5EF4-FFF2-40B4-BE49-F238E27FC236}">
                <a16:creationId xmlns:a16="http://schemas.microsoft.com/office/drawing/2014/main" id="{4BA25E17-1FCB-49A6-9D73-C06F9E1028E8}"/>
              </a:ext>
            </a:extLst>
          </p:cNvPr>
          <p:cNvSpPr txBox="1">
            <a:spLocks/>
          </p:cNvSpPr>
          <p:nvPr/>
        </p:nvSpPr>
        <p:spPr>
          <a:xfrm>
            <a:off x="11100122" y="6412447"/>
            <a:ext cx="589883" cy="370850"/>
          </a:xfrm>
          <a:prstGeom prst="rect">
            <a:avLst/>
          </a:prstGeom>
        </p:spPr>
        <p:txBody>
          <a:bodyPr vert="horz" lIns="91440" tIns="45720" rIns="91440" bIns="45720" rtlCol="0" anchor="b"/>
          <a:lstStyle>
            <a:defPPr>
              <a:defRPr lang="en-US"/>
            </a:defPPr>
            <a:lvl1pPr marL="0" algn="r" defTabSz="457200" rtl="0" eaLnBrk="1" latinLnBrk="0" hangingPunct="1">
              <a:defRPr sz="1800" b="1" kern="1200">
                <a:ln>
                  <a:noFill/>
                </a:ln>
                <a:solidFill>
                  <a:schemeClr val="accent1">
                    <a:alpha val="2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32CD502-8E1C-4BE3-91C9-24DDC7FE64EC}" type="slidenum">
              <a:rPr lang="en-US" smtClean="0"/>
              <a:pPr/>
              <a:t>3</a:t>
            </a:fld>
            <a:endParaRPr lang="en-US" dirty="0"/>
          </a:p>
        </p:txBody>
      </p:sp>
      <p:grpSp>
        <p:nvGrpSpPr>
          <p:cNvPr id="7" name="Group 6">
            <a:extLst>
              <a:ext uri="{FF2B5EF4-FFF2-40B4-BE49-F238E27FC236}">
                <a16:creationId xmlns:a16="http://schemas.microsoft.com/office/drawing/2014/main" id="{AAD2FADD-C971-4172-87CD-6FAF4F1859EB}"/>
              </a:ext>
            </a:extLst>
          </p:cNvPr>
          <p:cNvGrpSpPr/>
          <p:nvPr/>
        </p:nvGrpSpPr>
        <p:grpSpPr>
          <a:xfrm>
            <a:off x="5910706" y="2164432"/>
            <a:ext cx="1694567" cy="4756605"/>
            <a:chOff x="5910706" y="2164432"/>
            <a:chExt cx="1694567" cy="4756605"/>
          </a:xfrm>
        </p:grpSpPr>
        <p:sp>
          <p:nvSpPr>
            <p:cNvPr id="8" name="TextBox 7">
              <a:extLst>
                <a:ext uri="{FF2B5EF4-FFF2-40B4-BE49-F238E27FC236}">
                  <a16:creationId xmlns:a16="http://schemas.microsoft.com/office/drawing/2014/main" id="{CA7D74D1-D57A-4C12-A1DD-D965D273530D}"/>
                </a:ext>
              </a:extLst>
            </p:cNvPr>
            <p:cNvSpPr txBox="1"/>
            <p:nvPr/>
          </p:nvSpPr>
          <p:spPr>
            <a:xfrm>
              <a:off x="5942728" y="6274706"/>
              <a:ext cx="1662545" cy="646331"/>
            </a:xfrm>
            <a:prstGeom prst="rect">
              <a:avLst/>
            </a:prstGeom>
            <a:noFill/>
          </p:spPr>
          <p:txBody>
            <a:bodyPr wrap="square" rtlCol="0">
              <a:spAutoFit/>
            </a:bodyPr>
            <a:lstStyle/>
            <a:p>
              <a:r>
                <a:rPr lang="en-US" dirty="0"/>
                <a:t>Prologue of add2</a:t>
              </a:r>
            </a:p>
          </p:txBody>
        </p:sp>
        <p:sp>
          <p:nvSpPr>
            <p:cNvPr id="9" name="Rectangle 8">
              <a:extLst>
                <a:ext uri="{FF2B5EF4-FFF2-40B4-BE49-F238E27FC236}">
                  <a16:creationId xmlns:a16="http://schemas.microsoft.com/office/drawing/2014/main" id="{A4B15200-6568-4769-A8F5-B18027A90DF1}"/>
                </a:ext>
              </a:extLst>
            </p:cNvPr>
            <p:cNvSpPr/>
            <p:nvPr/>
          </p:nvSpPr>
          <p:spPr>
            <a:xfrm>
              <a:off x="5917633" y="576296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sp>
          <p:nvSpPr>
            <p:cNvPr id="10" name="Rectangle 9">
              <a:extLst>
                <a:ext uri="{FF2B5EF4-FFF2-40B4-BE49-F238E27FC236}">
                  <a16:creationId xmlns:a16="http://schemas.microsoft.com/office/drawing/2014/main" id="{50E057F9-826E-41D4-9978-94A335207CEE}"/>
                </a:ext>
              </a:extLst>
            </p:cNvPr>
            <p:cNvSpPr/>
            <p:nvPr/>
          </p:nvSpPr>
          <p:spPr>
            <a:xfrm>
              <a:off x="5917633" y="5240227"/>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11" name="Rectangle 10">
              <a:extLst>
                <a:ext uri="{FF2B5EF4-FFF2-40B4-BE49-F238E27FC236}">
                  <a16:creationId xmlns:a16="http://schemas.microsoft.com/office/drawing/2014/main" id="{01C55D10-B3F5-4F65-BE0D-0940839BDBBD}"/>
                </a:ext>
              </a:extLst>
            </p:cNvPr>
            <p:cNvSpPr/>
            <p:nvPr/>
          </p:nvSpPr>
          <p:spPr>
            <a:xfrm>
              <a:off x="5917633" y="47348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 = 0</a:t>
              </a:r>
            </a:p>
          </p:txBody>
        </p:sp>
        <p:sp>
          <p:nvSpPr>
            <p:cNvPr id="12" name="Rectangle 11">
              <a:extLst>
                <a:ext uri="{FF2B5EF4-FFF2-40B4-BE49-F238E27FC236}">
                  <a16:creationId xmlns:a16="http://schemas.microsoft.com/office/drawing/2014/main" id="{3FAE2709-A5A8-43F8-BCCC-30CD2323DA38}"/>
                </a:ext>
              </a:extLst>
            </p:cNvPr>
            <p:cNvSpPr/>
            <p:nvPr/>
          </p:nvSpPr>
          <p:spPr>
            <a:xfrm>
              <a:off x="5917633" y="4215314"/>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sp>
          <p:nvSpPr>
            <p:cNvPr id="13" name="Rectangle 12">
              <a:extLst>
                <a:ext uri="{FF2B5EF4-FFF2-40B4-BE49-F238E27FC236}">
                  <a16:creationId xmlns:a16="http://schemas.microsoft.com/office/drawing/2014/main" id="{C6B13527-F70F-4F46-A03E-DAFA7FB6612D}"/>
                </a:ext>
              </a:extLst>
            </p:cNvPr>
            <p:cNvSpPr/>
            <p:nvPr/>
          </p:nvSpPr>
          <p:spPr>
            <a:xfrm>
              <a:off x="5917633" y="370923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return value =0</a:t>
              </a:r>
            </a:p>
          </p:txBody>
        </p:sp>
        <p:sp>
          <p:nvSpPr>
            <p:cNvPr id="14" name="Rectangle 13">
              <a:extLst>
                <a:ext uri="{FF2B5EF4-FFF2-40B4-BE49-F238E27FC236}">
                  <a16:creationId xmlns:a16="http://schemas.microsoft.com/office/drawing/2014/main" id="{4906B6C7-BF6B-42B6-89E8-8F9F3784447C}"/>
                </a:ext>
              </a:extLst>
            </p:cNvPr>
            <p:cNvSpPr/>
            <p:nvPr/>
          </p:nvSpPr>
          <p:spPr>
            <a:xfrm>
              <a:off x="5917633" y="319311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15" name="Rectangle 14">
              <a:extLst>
                <a:ext uri="{FF2B5EF4-FFF2-40B4-BE49-F238E27FC236}">
                  <a16:creationId xmlns:a16="http://schemas.microsoft.com/office/drawing/2014/main" id="{57460142-2FA8-401A-B353-139E4A62FA70}"/>
                </a:ext>
              </a:extLst>
            </p:cNvPr>
            <p:cNvSpPr/>
            <p:nvPr/>
          </p:nvSpPr>
          <p:spPr>
            <a:xfrm>
              <a:off x="5917633" y="267665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16" name="Rectangle 15">
              <a:extLst>
                <a:ext uri="{FF2B5EF4-FFF2-40B4-BE49-F238E27FC236}">
                  <a16:creationId xmlns:a16="http://schemas.microsoft.com/office/drawing/2014/main" id="{39EE3E3C-394F-4138-A088-FF63172DAAEF}"/>
                </a:ext>
              </a:extLst>
            </p:cNvPr>
            <p:cNvSpPr/>
            <p:nvPr/>
          </p:nvSpPr>
          <p:spPr>
            <a:xfrm>
              <a:off x="5910706" y="216443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add3</a:t>
              </a:r>
            </a:p>
          </p:txBody>
        </p:sp>
      </p:grpSp>
      <p:cxnSp>
        <p:nvCxnSpPr>
          <p:cNvPr id="17" name="Straight Arrow Connector 16">
            <a:extLst>
              <a:ext uri="{FF2B5EF4-FFF2-40B4-BE49-F238E27FC236}">
                <a16:creationId xmlns:a16="http://schemas.microsoft.com/office/drawing/2014/main" id="{FF67E8AF-C9B8-427F-B261-37A84C3A438A}"/>
              </a:ext>
            </a:extLst>
          </p:cNvPr>
          <p:cNvCxnSpPr>
            <a:cxnSpLocks/>
          </p:cNvCxnSpPr>
          <p:nvPr/>
        </p:nvCxnSpPr>
        <p:spPr>
          <a:xfrm>
            <a:off x="5752249" y="2410872"/>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DE99B6B-6A33-4953-8B13-C81AE7DE16BD}"/>
              </a:ext>
            </a:extLst>
          </p:cNvPr>
          <p:cNvSpPr/>
          <p:nvPr/>
        </p:nvSpPr>
        <p:spPr>
          <a:xfrm>
            <a:off x="5917633" y="1654449"/>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bookkeeping</a:t>
            </a:r>
          </a:p>
        </p:txBody>
      </p:sp>
      <p:sp>
        <p:nvSpPr>
          <p:cNvPr id="19" name="Rectangle 18">
            <a:extLst>
              <a:ext uri="{FF2B5EF4-FFF2-40B4-BE49-F238E27FC236}">
                <a16:creationId xmlns:a16="http://schemas.microsoft.com/office/drawing/2014/main" id="{CA175639-58CC-4169-8A69-5E498AC9F7C3}"/>
              </a:ext>
            </a:extLst>
          </p:cNvPr>
          <p:cNvSpPr/>
          <p:nvPr/>
        </p:nvSpPr>
        <p:spPr>
          <a:xfrm>
            <a:off x="5910705" y="113575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add2’s temporaries</a:t>
            </a:r>
          </a:p>
        </p:txBody>
      </p:sp>
      <p:grpSp>
        <p:nvGrpSpPr>
          <p:cNvPr id="20" name="Group 19">
            <a:extLst>
              <a:ext uri="{FF2B5EF4-FFF2-40B4-BE49-F238E27FC236}">
                <a16:creationId xmlns:a16="http://schemas.microsoft.com/office/drawing/2014/main" id="{8A6AEE42-4E92-4083-8CAA-6F19933B2B9A}"/>
              </a:ext>
            </a:extLst>
          </p:cNvPr>
          <p:cNvGrpSpPr/>
          <p:nvPr/>
        </p:nvGrpSpPr>
        <p:grpSpPr>
          <a:xfrm>
            <a:off x="7605273" y="1145314"/>
            <a:ext cx="1886853" cy="5508286"/>
            <a:chOff x="7605273" y="1145314"/>
            <a:chExt cx="1886853" cy="5508286"/>
          </a:xfrm>
        </p:grpSpPr>
        <p:grpSp>
          <p:nvGrpSpPr>
            <p:cNvPr id="21" name="Group 20">
              <a:extLst>
                <a:ext uri="{FF2B5EF4-FFF2-40B4-BE49-F238E27FC236}">
                  <a16:creationId xmlns:a16="http://schemas.microsoft.com/office/drawing/2014/main" id="{43DC50D1-4071-4979-9891-E815CD819010}"/>
                </a:ext>
              </a:extLst>
            </p:cNvPr>
            <p:cNvGrpSpPr/>
            <p:nvPr/>
          </p:nvGrpSpPr>
          <p:grpSpPr>
            <a:xfrm>
              <a:off x="7797559" y="2173994"/>
              <a:ext cx="1694567" cy="4479606"/>
              <a:chOff x="5910706" y="2164432"/>
              <a:chExt cx="1694567" cy="4479606"/>
            </a:xfrm>
          </p:grpSpPr>
          <p:sp>
            <p:nvSpPr>
              <p:cNvPr id="25" name="TextBox 24">
                <a:extLst>
                  <a:ext uri="{FF2B5EF4-FFF2-40B4-BE49-F238E27FC236}">
                    <a16:creationId xmlns:a16="http://schemas.microsoft.com/office/drawing/2014/main" id="{5A0D79F3-6B3C-42E3-AAF9-4C7A8CC8DBDB}"/>
                  </a:ext>
                </a:extLst>
              </p:cNvPr>
              <p:cNvSpPr txBox="1"/>
              <p:nvPr/>
            </p:nvSpPr>
            <p:spPr>
              <a:xfrm>
                <a:off x="5942728" y="6274706"/>
                <a:ext cx="1662545" cy="369332"/>
              </a:xfrm>
              <a:prstGeom prst="rect">
                <a:avLst/>
              </a:prstGeom>
              <a:noFill/>
            </p:spPr>
            <p:txBody>
              <a:bodyPr wrap="square" rtlCol="0">
                <a:spAutoFit/>
              </a:bodyPr>
              <a:lstStyle/>
              <a:p>
                <a:r>
                  <a:rPr lang="en-US" dirty="0"/>
                  <a:t>Body of add2</a:t>
                </a:r>
              </a:p>
            </p:txBody>
          </p:sp>
          <p:sp>
            <p:nvSpPr>
              <p:cNvPr id="26" name="Rectangle 25">
                <a:extLst>
                  <a:ext uri="{FF2B5EF4-FFF2-40B4-BE49-F238E27FC236}">
                    <a16:creationId xmlns:a16="http://schemas.microsoft.com/office/drawing/2014/main" id="{1C0999E9-6A3D-445A-A03E-4BC338066FE3}"/>
                  </a:ext>
                </a:extLst>
              </p:cNvPr>
              <p:cNvSpPr/>
              <p:nvPr/>
            </p:nvSpPr>
            <p:spPr>
              <a:xfrm>
                <a:off x="5917633" y="576296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sp>
            <p:nvSpPr>
              <p:cNvPr id="27" name="Rectangle 26">
                <a:extLst>
                  <a:ext uri="{FF2B5EF4-FFF2-40B4-BE49-F238E27FC236}">
                    <a16:creationId xmlns:a16="http://schemas.microsoft.com/office/drawing/2014/main" id="{9C9AB91A-44C9-4B68-9FBD-005E288C80DC}"/>
                  </a:ext>
                </a:extLst>
              </p:cNvPr>
              <p:cNvSpPr/>
              <p:nvPr/>
            </p:nvSpPr>
            <p:spPr>
              <a:xfrm>
                <a:off x="5917633" y="5240227"/>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28" name="Rectangle 27">
                <a:extLst>
                  <a:ext uri="{FF2B5EF4-FFF2-40B4-BE49-F238E27FC236}">
                    <a16:creationId xmlns:a16="http://schemas.microsoft.com/office/drawing/2014/main" id="{AE17EE33-2A2C-4AF9-AB76-74C338A81CE3}"/>
                  </a:ext>
                </a:extLst>
              </p:cNvPr>
              <p:cNvSpPr/>
              <p:nvPr/>
            </p:nvSpPr>
            <p:spPr>
              <a:xfrm>
                <a:off x="5917633" y="47348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 = 0</a:t>
                </a:r>
              </a:p>
            </p:txBody>
          </p:sp>
          <p:sp>
            <p:nvSpPr>
              <p:cNvPr id="29" name="Rectangle 28">
                <a:extLst>
                  <a:ext uri="{FF2B5EF4-FFF2-40B4-BE49-F238E27FC236}">
                    <a16:creationId xmlns:a16="http://schemas.microsoft.com/office/drawing/2014/main" id="{5A301AFB-671B-41C1-96B1-0490DB746A07}"/>
                  </a:ext>
                </a:extLst>
              </p:cNvPr>
              <p:cNvSpPr/>
              <p:nvPr/>
            </p:nvSpPr>
            <p:spPr>
              <a:xfrm>
                <a:off x="5917633" y="4215314"/>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sp>
            <p:nvSpPr>
              <p:cNvPr id="30" name="Rectangle 29">
                <a:extLst>
                  <a:ext uri="{FF2B5EF4-FFF2-40B4-BE49-F238E27FC236}">
                    <a16:creationId xmlns:a16="http://schemas.microsoft.com/office/drawing/2014/main" id="{BF0466FB-4445-4107-81DA-17A3EE710A8D}"/>
                  </a:ext>
                </a:extLst>
              </p:cNvPr>
              <p:cNvSpPr/>
              <p:nvPr/>
            </p:nvSpPr>
            <p:spPr>
              <a:xfrm>
                <a:off x="5917633" y="370923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add3’s return value = 3 </a:t>
                </a:r>
              </a:p>
            </p:txBody>
          </p:sp>
          <p:sp>
            <p:nvSpPr>
              <p:cNvPr id="31" name="Rectangle 30">
                <a:extLst>
                  <a:ext uri="{FF2B5EF4-FFF2-40B4-BE49-F238E27FC236}">
                    <a16:creationId xmlns:a16="http://schemas.microsoft.com/office/drawing/2014/main" id="{0FFAA23B-4B2D-445D-8628-E8EB6C850502}"/>
                  </a:ext>
                </a:extLst>
              </p:cNvPr>
              <p:cNvSpPr/>
              <p:nvPr/>
            </p:nvSpPr>
            <p:spPr>
              <a:xfrm>
                <a:off x="5917633" y="319311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32" name="Rectangle 31">
                <a:extLst>
                  <a:ext uri="{FF2B5EF4-FFF2-40B4-BE49-F238E27FC236}">
                    <a16:creationId xmlns:a16="http://schemas.microsoft.com/office/drawing/2014/main" id="{D2FAC651-3EFD-4FAB-B5AE-D24CB14F2BB2}"/>
                  </a:ext>
                </a:extLst>
              </p:cNvPr>
              <p:cNvSpPr/>
              <p:nvPr/>
            </p:nvSpPr>
            <p:spPr>
              <a:xfrm>
                <a:off x="5917633" y="267665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33" name="Rectangle 32">
                <a:extLst>
                  <a:ext uri="{FF2B5EF4-FFF2-40B4-BE49-F238E27FC236}">
                    <a16:creationId xmlns:a16="http://schemas.microsoft.com/office/drawing/2014/main" id="{66D6041C-3B9B-444F-B160-B68AFBF6E2E4}"/>
                  </a:ext>
                </a:extLst>
              </p:cNvPr>
              <p:cNvSpPr/>
              <p:nvPr/>
            </p:nvSpPr>
            <p:spPr>
              <a:xfrm>
                <a:off x="5910706" y="216443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add3</a:t>
                </a:r>
              </a:p>
            </p:txBody>
          </p:sp>
        </p:grpSp>
        <p:sp>
          <p:nvSpPr>
            <p:cNvPr id="22" name="Rectangle 21">
              <a:extLst>
                <a:ext uri="{FF2B5EF4-FFF2-40B4-BE49-F238E27FC236}">
                  <a16:creationId xmlns:a16="http://schemas.microsoft.com/office/drawing/2014/main" id="{8D3EC38D-12FB-42A7-8C6C-AB81846590BD}"/>
                </a:ext>
              </a:extLst>
            </p:cNvPr>
            <p:cNvSpPr/>
            <p:nvPr/>
          </p:nvSpPr>
          <p:spPr>
            <a:xfrm>
              <a:off x="7804487" y="166401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bookkeeping</a:t>
              </a:r>
            </a:p>
          </p:txBody>
        </p:sp>
        <p:sp>
          <p:nvSpPr>
            <p:cNvPr id="23" name="Rectangle 22">
              <a:extLst>
                <a:ext uri="{FF2B5EF4-FFF2-40B4-BE49-F238E27FC236}">
                  <a16:creationId xmlns:a16="http://schemas.microsoft.com/office/drawing/2014/main" id="{ABACBE76-1BDB-4A66-850F-3365624CB067}"/>
                </a:ext>
              </a:extLst>
            </p:cNvPr>
            <p:cNvSpPr/>
            <p:nvPr/>
          </p:nvSpPr>
          <p:spPr>
            <a:xfrm>
              <a:off x="7797559" y="1145314"/>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add2’s temporaries</a:t>
              </a:r>
            </a:p>
          </p:txBody>
        </p:sp>
        <p:cxnSp>
          <p:nvCxnSpPr>
            <p:cNvPr id="24" name="Straight Arrow Connector 23">
              <a:extLst>
                <a:ext uri="{FF2B5EF4-FFF2-40B4-BE49-F238E27FC236}">
                  <a16:creationId xmlns:a16="http://schemas.microsoft.com/office/drawing/2014/main" id="{EC0B2E43-BC2D-47DD-883F-43B204ACCC0E}"/>
                </a:ext>
              </a:extLst>
            </p:cNvPr>
            <p:cNvCxnSpPr>
              <a:cxnSpLocks/>
            </p:cNvCxnSpPr>
            <p:nvPr/>
          </p:nvCxnSpPr>
          <p:spPr>
            <a:xfrm>
              <a:off x="7605273" y="2411919"/>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09FBFFEF-1390-4B29-BFB3-1C83B0F25A80}"/>
              </a:ext>
            </a:extLst>
          </p:cNvPr>
          <p:cNvGrpSpPr/>
          <p:nvPr/>
        </p:nvGrpSpPr>
        <p:grpSpPr>
          <a:xfrm>
            <a:off x="9514733" y="2164432"/>
            <a:ext cx="1853024" cy="4756605"/>
            <a:chOff x="7639102" y="2173994"/>
            <a:chExt cx="1853024" cy="4756605"/>
          </a:xfrm>
        </p:grpSpPr>
        <p:grpSp>
          <p:nvGrpSpPr>
            <p:cNvPr id="35" name="Group 34">
              <a:extLst>
                <a:ext uri="{FF2B5EF4-FFF2-40B4-BE49-F238E27FC236}">
                  <a16:creationId xmlns:a16="http://schemas.microsoft.com/office/drawing/2014/main" id="{96DC95B5-C28F-4BCB-84D1-EC645FAA48A7}"/>
                </a:ext>
              </a:extLst>
            </p:cNvPr>
            <p:cNvGrpSpPr/>
            <p:nvPr/>
          </p:nvGrpSpPr>
          <p:grpSpPr>
            <a:xfrm>
              <a:off x="7797559" y="2173994"/>
              <a:ext cx="1694567" cy="4756605"/>
              <a:chOff x="5910706" y="2164432"/>
              <a:chExt cx="1694567" cy="4756605"/>
            </a:xfrm>
          </p:grpSpPr>
          <p:sp>
            <p:nvSpPr>
              <p:cNvPr id="37" name="TextBox 36">
                <a:extLst>
                  <a:ext uri="{FF2B5EF4-FFF2-40B4-BE49-F238E27FC236}">
                    <a16:creationId xmlns:a16="http://schemas.microsoft.com/office/drawing/2014/main" id="{4C3396CE-8B62-430A-9879-D950A5744A1D}"/>
                  </a:ext>
                </a:extLst>
              </p:cNvPr>
              <p:cNvSpPr txBox="1"/>
              <p:nvPr/>
            </p:nvSpPr>
            <p:spPr>
              <a:xfrm>
                <a:off x="5942728" y="6274706"/>
                <a:ext cx="1662545" cy="646331"/>
              </a:xfrm>
              <a:prstGeom prst="rect">
                <a:avLst/>
              </a:prstGeom>
              <a:noFill/>
            </p:spPr>
            <p:txBody>
              <a:bodyPr wrap="square" rtlCol="0">
                <a:spAutoFit/>
              </a:bodyPr>
              <a:lstStyle/>
              <a:p>
                <a:r>
                  <a:rPr lang="en-US" dirty="0"/>
                  <a:t>Epilogue of add2</a:t>
                </a:r>
              </a:p>
            </p:txBody>
          </p:sp>
          <p:sp>
            <p:nvSpPr>
              <p:cNvPr id="38" name="Rectangle 37">
                <a:extLst>
                  <a:ext uri="{FF2B5EF4-FFF2-40B4-BE49-F238E27FC236}">
                    <a16:creationId xmlns:a16="http://schemas.microsoft.com/office/drawing/2014/main" id="{A44908D3-0B3E-48BD-A24B-6789F016DBE1}"/>
                  </a:ext>
                </a:extLst>
              </p:cNvPr>
              <p:cNvSpPr/>
              <p:nvPr/>
            </p:nvSpPr>
            <p:spPr>
              <a:xfrm>
                <a:off x="5917633" y="576296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sp>
            <p:nvSpPr>
              <p:cNvPr id="39" name="Rectangle 38">
                <a:extLst>
                  <a:ext uri="{FF2B5EF4-FFF2-40B4-BE49-F238E27FC236}">
                    <a16:creationId xmlns:a16="http://schemas.microsoft.com/office/drawing/2014/main" id="{C5046851-ACFA-42F4-8325-A4517CD083EE}"/>
                  </a:ext>
                </a:extLst>
              </p:cNvPr>
              <p:cNvSpPr/>
              <p:nvPr/>
            </p:nvSpPr>
            <p:spPr>
              <a:xfrm>
                <a:off x="5917633" y="5240227"/>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40" name="Rectangle 39">
                <a:extLst>
                  <a:ext uri="{FF2B5EF4-FFF2-40B4-BE49-F238E27FC236}">
                    <a16:creationId xmlns:a16="http://schemas.microsoft.com/office/drawing/2014/main" id="{A7C52F76-EF5E-46EB-AEB0-64FE61B7D3BD}"/>
                  </a:ext>
                </a:extLst>
              </p:cNvPr>
              <p:cNvSpPr/>
              <p:nvPr/>
            </p:nvSpPr>
            <p:spPr>
              <a:xfrm>
                <a:off x="5917633" y="47348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 = 0</a:t>
                </a:r>
              </a:p>
            </p:txBody>
          </p:sp>
          <p:sp>
            <p:nvSpPr>
              <p:cNvPr id="41" name="Rectangle 40">
                <a:extLst>
                  <a:ext uri="{FF2B5EF4-FFF2-40B4-BE49-F238E27FC236}">
                    <a16:creationId xmlns:a16="http://schemas.microsoft.com/office/drawing/2014/main" id="{F4304234-050B-47E5-A84C-B4A5E1CEB4E8}"/>
                  </a:ext>
                </a:extLst>
              </p:cNvPr>
              <p:cNvSpPr/>
              <p:nvPr/>
            </p:nvSpPr>
            <p:spPr>
              <a:xfrm>
                <a:off x="5917633" y="4215314"/>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sp>
            <p:nvSpPr>
              <p:cNvPr id="42" name="Rectangle 41">
                <a:extLst>
                  <a:ext uri="{FF2B5EF4-FFF2-40B4-BE49-F238E27FC236}">
                    <a16:creationId xmlns:a16="http://schemas.microsoft.com/office/drawing/2014/main" id="{6C6C51F8-7663-4E4B-B0B8-87F753FD3AE8}"/>
                  </a:ext>
                </a:extLst>
              </p:cNvPr>
              <p:cNvSpPr/>
              <p:nvPr/>
            </p:nvSpPr>
            <p:spPr>
              <a:xfrm>
                <a:off x="5917633" y="370923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add3’s return value = 3 </a:t>
                </a:r>
              </a:p>
            </p:txBody>
          </p:sp>
          <p:sp>
            <p:nvSpPr>
              <p:cNvPr id="43" name="Rectangle 42">
                <a:extLst>
                  <a:ext uri="{FF2B5EF4-FFF2-40B4-BE49-F238E27FC236}">
                    <a16:creationId xmlns:a16="http://schemas.microsoft.com/office/drawing/2014/main" id="{2B6B0DAC-40DA-48BD-8AE7-55F6CD84BCB3}"/>
                  </a:ext>
                </a:extLst>
              </p:cNvPr>
              <p:cNvSpPr/>
              <p:nvPr/>
            </p:nvSpPr>
            <p:spPr>
              <a:xfrm>
                <a:off x="5917633" y="319311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44" name="Rectangle 43">
                <a:extLst>
                  <a:ext uri="{FF2B5EF4-FFF2-40B4-BE49-F238E27FC236}">
                    <a16:creationId xmlns:a16="http://schemas.microsoft.com/office/drawing/2014/main" id="{B80A3F12-302C-4058-8AD8-BA0528875399}"/>
                  </a:ext>
                </a:extLst>
              </p:cNvPr>
              <p:cNvSpPr/>
              <p:nvPr/>
            </p:nvSpPr>
            <p:spPr>
              <a:xfrm>
                <a:off x="5917633" y="267665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45" name="Rectangle 44">
                <a:extLst>
                  <a:ext uri="{FF2B5EF4-FFF2-40B4-BE49-F238E27FC236}">
                    <a16:creationId xmlns:a16="http://schemas.microsoft.com/office/drawing/2014/main" id="{0119011E-1BDD-47BC-94F2-D3666CBC6C9D}"/>
                  </a:ext>
                </a:extLst>
              </p:cNvPr>
              <p:cNvSpPr/>
              <p:nvPr/>
            </p:nvSpPr>
            <p:spPr>
              <a:xfrm>
                <a:off x="5910706" y="216443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add3</a:t>
                </a:r>
              </a:p>
            </p:txBody>
          </p:sp>
        </p:grpSp>
        <p:cxnSp>
          <p:nvCxnSpPr>
            <p:cNvPr id="36" name="Straight Arrow Connector 35">
              <a:extLst>
                <a:ext uri="{FF2B5EF4-FFF2-40B4-BE49-F238E27FC236}">
                  <a16:creationId xmlns:a16="http://schemas.microsoft.com/office/drawing/2014/main" id="{C9BC9418-AF6C-4D5C-86A3-9ADB908512B6}"/>
                </a:ext>
              </a:extLst>
            </p:cNvPr>
            <p:cNvCxnSpPr>
              <a:cxnSpLocks/>
            </p:cNvCxnSpPr>
            <p:nvPr/>
          </p:nvCxnSpPr>
          <p:spPr>
            <a:xfrm>
              <a:off x="7639102" y="6069519"/>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Content Placeholder 2">
            <a:extLst>
              <a:ext uri="{FF2B5EF4-FFF2-40B4-BE49-F238E27FC236}">
                <a16:creationId xmlns:a16="http://schemas.microsoft.com/office/drawing/2014/main" id="{AF45421E-18B4-41B8-BF85-665302F3622E}"/>
              </a:ext>
            </a:extLst>
          </p:cNvPr>
          <p:cNvSpPr>
            <a:spLocks noGrp="1"/>
          </p:cNvSpPr>
          <p:nvPr>
            <p:ph idx="1"/>
          </p:nvPr>
        </p:nvSpPr>
        <p:spPr>
          <a:xfrm>
            <a:off x="1117990" y="893397"/>
            <a:ext cx="2933318" cy="5051265"/>
          </a:xfrm>
        </p:spPr>
        <p:txBody>
          <a:bodyPr>
            <a:normAutofit fontScale="70000" lnSpcReduction="20000"/>
          </a:bodyPr>
          <a:lstStyle/>
          <a:p>
            <a:r>
              <a:rPr lang="en-US" dirty="0"/>
              <a:t>int add2 (int a, int b) {</a:t>
            </a:r>
          </a:p>
          <a:p>
            <a:r>
              <a:rPr lang="en-US" dirty="0"/>
              <a:t>  return a + b; </a:t>
            </a:r>
          </a:p>
          <a:p>
            <a:r>
              <a:rPr lang="en-US" dirty="0"/>
              <a:t>}</a:t>
            </a:r>
          </a:p>
          <a:p>
            <a:endParaRPr lang="en-US" dirty="0"/>
          </a:p>
          <a:p>
            <a:r>
              <a:rPr lang="en-US" dirty="0"/>
              <a:t>int add3 (int a, int b, int c) {</a:t>
            </a:r>
          </a:p>
          <a:p>
            <a:r>
              <a:rPr lang="en-US" dirty="0"/>
              <a:t>   int res;</a:t>
            </a:r>
          </a:p>
          <a:p>
            <a:r>
              <a:rPr lang="en-US" dirty="0"/>
              <a:t>   res = add2(a, b);</a:t>
            </a:r>
          </a:p>
          <a:p>
            <a:r>
              <a:rPr lang="en-US" dirty="0"/>
              <a:t>   return res + c;</a:t>
            </a:r>
          </a:p>
          <a:p>
            <a:r>
              <a:rPr lang="en-US" dirty="0"/>
              <a:t>}</a:t>
            </a:r>
          </a:p>
          <a:p>
            <a:r>
              <a:rPr lang="en-US" dirty="0"/>
              <a:t> </a:t>
            </a:r>
          </a:p>
          <a:p>
            <a:r>
              <a:rPr lang="en-US" dirty="0"/>
              <a:t>int sum = 0;</a:t>
            </a:r>
          </a:p>
          <a:p>
            <a:r>
              <a:rPr lang="en-US" dirty="0"/>
              <a:t>int main() {</a:t>
            </a:r>
          </a:p>
          <a:p>
            <a:pPr marL="0" indent="0">
              <a:buNone/>
            </a:pPr>
            <a:r>
              <a:rPr lang="en-US" dirty="0"/>
              <a:t>    sum += add3 (1, 2, 3);</a:t>
            </a:r>
          </a:p>
          <a:p>
            <a:pPr marL="0" indent="0">
              <a:buNone/>
            </a:pPr>
            <a:r>
              <a:rPr lang="en-US" dirty="0"/>
              <a:t>    return 0; </a:t>
            </a:r>
          </a:p>
          <a:p>
            <a:pPr marL="0" indent="0">
              <a:buNone/>
            </a:pPr>
            <a:r>
              <a:rPr lang="en-US" dirty="0"/>
              <a:t> }</a:t>
            </a:r>
          </a:p>
        </p:txBody>
      </p:sp>
    </p:spTree>
    <p:extLst>
      <p:ext uri="{BB962C8B-B14F-4D97-AF65-F5344CB8AC3E}">
        <p14:creationId xmlns:p14="http://schemas.microsoft.com/office/powerpoint/2010/main" val="338064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1000"/>
                                        <p:tgtEl>
                                          <p:spTgt spid="18"/>
                                        </p:tgtEl>
                                      </p:cBhvr>
                                    </p:animEffect>
                                    <p:anim calcmode="lin" valueType="num">
                                      <p:cBhvr>
                                        <p:cTn id="20" dur="1000" fill="hold"/>
                                        <p:tgtEl>
                                          <p:spTgt spid="18"/>
                                        </p:tgtEl>
                                        <p:attrNameLst>
                                          <p:attrName>ppt_x</p:attrName>
                                        </p:attrNameLst>
                                      </p:cBhvr>
                                      <p:tavLst>
                                        <p:tav tm="0">
                                          <p:val>
                                            <p:strVal val="#ppt_x"/>
                                          </p:val>
                                        </p:tav>
                                        <p:tav tm="100000">
                                          <p:val>
                                            <p:strVal val="#ppt_x"/>
                                          </p:val>
                                        </p:tav>
                                      </p:tavLst>
                                    </p:anim>
                                    <p:anim calcmode="lin" valueType="num">
                                      <p:cBhvr>
                                        <p:cTn id="2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1000"/>
                                        <p:tgtEl>
                                          <p:spTgt spid="19"/>
                                        </p:tgtEl>
                                      </p:cBhvr>
                                    </p:animEffect>
                                    <p:anim calcmode="lin" valueType="num">
                                      <p:cBhvr>
                                        <p:cTn id="27" dur="1000" fill="hold"/>
                                        <p:tgtEl>
                                          <p:spTgt spid="19"/>
                                        </p:tgtEl>
                                        <p:attrNameLst>
                                          <p:attrName>ppt_x</p:attrName>
                                        </p:attrNameLst>
                                      </p:cBhvr>
                                      <p:tavLst>
                                        <p:tav tm="0">
                                          <p:val>
                                            <p:strVal val="#ppt_x"/>
                                          </p:val>
                                        </p:tav>
                                        <p:tav tm="100000">
                                          <p:val>
                                            <p:strVal val="#ppt_x"/>
                                          </p:val>
                                        </p:tav>
                                      </p:tavLst>
                                    </p:anim>
                                    <p:anim calcmode="lin" valueType="num">
                                      <p:cBhvr>
                                        <p:cTn id="2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ppt_x"/>
                                          </p:val>
                                        </p:tav>
                                        <p:tav tm="100000">
                                          <p:val>
                                            <p:strVal val="#ppt_x"/>
                                          </p:val>
                                        </p:tav>
                                      </p:tavLst>
                                    </p:anim>
                                    <p:anim calcmode="lin" valueType="num">
                                      <p:cBhvr additive="base">
                                        <p:cTn id="3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ppt_x"/>
                                          </p:val>
                                        </p:tav>
                                        <p:tav tm="100000">
                                          <p:val>
                                            <p:strVal val="#ppt_x"/>
                                          </p:val>
                                        </p:tav>
                                      </p:tavLst>
                                    </p:anim>
                                    <p:anim calcmode="lin" valueType="num">
                                      <p:cBhvr additive="base">
                                        <p:cTn id="4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5B4F6CB-8156-4EC3-AF18-556A8548B45B}"/>
              </a:ext>
            </a:extLst>
          </p:cNvPr>
          <p:cNvSpPr>
            <a:spLocks noGrp="1"/>
          </p:cNvSpPr>
          <p:nvPr>
            <p:ph type="sldNum" sz="quarter" idx="12"/>
          </p:nvPr>
        </p:nvSpPr>
        <p:spPr/>
        <p:txBody>
          <a:bodyPr/>
          <a:lstStyle/>
          <a:p>
            <a:fld id="{832CD502-8E1C-4BE3-91C9-24DDC7FE64EC}" type="slidenum">
              <a:rPr lang="en-US" smtClean="0">
                <a:solidFill>
                  <a:schemeClr val="tx1">
                    <a:alpha val="25000"/>
                  </a:schemeClr>
                </a:solidFill>
              </a:rPr>
              <a:pPr/>
              <a:t>4</a:t>
            </a:fld>
            <a:endParaRPr lang="en-US" dirty="0">
              <a:solidFill>
                <a:schemeClr val="tx1">
                  <a:alpha val="25000"/>
                </a:schemeClr>
              </a:solidFill>
            </a:endParaRPr>
          </a:p>
        </p:txBody>
      </p:sp>
      <p:grpSp>
        <p:nvGrpSpPr>
          <p:cNvPr id="6" name="Group 5">
            <a:extLst>
              <a:ext uri="{FF2B5EF4-FFF2-40B4-BE49-F238E27FC236}">
                <a16:creationId xmlns:a16="http://schemas.microsoft.com/office/drawing/2014/main" id="{193C8856-FCB0-4813-AE15-9E1608C6322D}"/>
              </a:ext>
            </a:extLst>
          </p:cNvPr>
          <p:cNvGrpSpPr/>
          <p:nvPr/>
        </p:nvGrpSpPr>
        <p:grpSpPr>
          <a:xfrm>
            <a:off x="2452329" y="1739445"/>
            <a:ext cx="2044346" cy="4479606"/>
            <a:chOff x="7605273" y="2173994"/>
            <a:chExt cx="2044346" cy="4479606"/>
          </a:xfrm>
        </p:grpSpPr>
        <p:grpSp>
          <p:nvGrpSpPr>
            <p:cNvPr id="7" name="Group 6">
              <a:extLst>
                <a:ext uri="{FF2B5EF4-FFF2-40B4-BE49-F238E27FC236}">
                  <a16:creationId xmlns:a16="http://schemas.microsoft.com/office/drawing/2014/main" id="{D36F644E-004B-406A-848A-44940A0266E1}"/>
                </a:ext>
              </a:extLst>
            </p:cNvPr>
            <p:cNvGrpSpPr/>
            <p:nvPr/>
          </p:nvGrpSpPr>
          <p:grpSpPr>
            <a:xfrm>
              <a:off x="7797559" y="2173994"/>
              <a:ext cx="1852060" cy="4479606"/>
              <a:chOff x="5910706" y="2164432"/>
              <a:chExt cx="1852060" cy="4479606"/>
            </a:xfrm>
          </p:grpSpPr>
          <p:sp>
            <p:nvSpPr>
              <p:cNvPr id="9" name="TextBox 8">
                <a:extLst>
                  <a:ext uri="{FF2B5EF4-FFF2-40B4-BE49-F238E27FC236}">
                    <a16:creationId xmlns:a16="http://schemas.microsoft.com/office/drawing/2014/main" id="{1B34BE16-933D-4A4B-AD78-09501E43E742}"/>
                  </a:ext>
                </a:extLst>
              </p:cNvPr>
              <p:cNvSpPr txBox="1"/>
              <p:nvPr/>
            </p:nvSpPr>
            <p:spPr>
              <a:xfrm>
                <a:off x="5942728" y="6274706"/>
                <a:ext cx="1820038" cy="369332"/>
              </a:xfrm>
              <a:prstGeom prst="rect">
                <a:avLst/>
              </a:prstGeom>
              <a:noFill/>
            </p:spPr>
            <p:txBody>
              <a:bodyPr wrap="square" rtlCol="0">
                <a:spAutoFit/>
              </a:bodyPr>
              <a:lstStyle/>
              <a:p>
                <a:r>
                  <a:rPr lang="en-US" dirty="0"/>
                  <a:t>Post-call of add3</a:t>
                </a:r>
              </a:p>
            </p:txBody>
          </p:sp>
          <p:sp>
            <p:nvSpPr>
              <p:cNvPr id="10" name="Rectangle 9">
                <a:extLst>
                  <a:ext uri="{FF2B5EF4-FFF2-40B4-BE49-F238E27FC236}">
                    <a16:creationId xmlns:a16="http://schemas.microsoft.com/office/drawing/2014/main" id="{F4D6ADF4-2B9C-4064-84B5-71229806C79C}"/>
                  </a:ext>
                </a:extLst>
              </p:cNvPr>
              <p:cNvSpPr/>
              <p:nvPr/>
            </p:nvSpPr>
            <p:spPr>
              <a:xfrm>
                <a:off x="5917633" y="576296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sp>
            <p:nvSpPr>
              <p:cNvPr id="11" name="Rectangle 10">
                <a:extLst>
                  <a:ext uri="{FF2B5EF4-FFF2-40B4-BE49-F238E27FC236}">
                    <a16:creationId xmlns:a16="http://schemas.microsoft.com/office/drawing/2014/main" id="{B7837C88-C55B-492E-98A7-314CCB29DCDD}"/>
                  </a:ext>
                </a:extLst>
              </p:cNvPr>
              <p:cNvSpPr/>
              <p:nvPr/>
            </p:nvSpPr>
            <p:spPr>
              <a:xfrm>
                <a:off x="5917633" y="5240227"/>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12" name="Rectangle 11">
                <a:extLst>
                  <a:ext uri="{FF2B5EF4-FFF2-40B4-BE49-F238E27FC236}">
                    <a16:creationId xmlns:a16="http://schemas.microsoft.com/office/drawing/2014/main" id="{5BB53E98-82F5-4670-9E1A-2A3948FF35D5}"/>
                  </a:ext>
                </a:extLst>
              </p:cNvPr>
              <p:cNvSpPr/>
              <p:nvPr/>
            </p:nvSpPr>
            <p:spPr>
              <a:xfrm>
                <a:off x="5917633" y="47348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res = 3</a:t>
                </a:r>
              </a:p>
            </p:txBody>
          </p:sp>
          <p:sp>
            <p:nvSpPr>
              <p:cNvPr id="13" name="Rectangle 12">
                <a:extLst>
                  <a:ext uri="{FF2B5EF4-FFF2-40B4-BE49-F238E27FC236}">
                    <a16:creationId xmlns:a16="http://schemas.microsoft.com/office/drawing/2014/main" id="{7F328FC4-1268-4FC5-93AA-0E6AB9FBA0EC}"/>
                  </a:ext>
                </a:extLst>
              </p:cNvPr>
              <p:cNvSpPr/>
              <p:nvPr/>
            </p:nvSpPr>
            <p:spPr>
              <a:xfrm>
                <a:off x="5917633" y="4215314"/>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sp>
            <p:nvSpPr>
              <p:cNvPr id="14" name="Rectangle 13">
                <a:extLst>
                  <a:ext uri="{FF2B5EF4-FFF2-40B4-BE49-F238E27FC236}">
                    <a16:creationId xmlns:a16="http://schemas.microsoft.com/office/drawing/2014/main" id="{5C92C93D-185D-4D48-B48D-BBA4F72FD224}"/>
                  </a:ext>
                </a:extLst>
              </p:cNvPr>
              <p:cNvSpPr/>
              <p:nvPr/>
            </p:nvSpPr>
            <p:spPr>
              <a:xfrm>
                <a:off x="5917633" y="370923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add3’s return value = 3 </a:t>
                </a:r>
              </a:p>
            </p:txBody>
          </p:sp>
          <p:sp>
            <p:nvSpPr>
              <p:cNvPr id="15" name="Rectangle 14">
                <a:extLst>
                  <a:ext uri="{FF2B5EF4-FFF2-40B4-BE49-F238E27FC236}">
                    <a16:creationId xmlns:a16="http://schemas.microsoft.com/office/drawing/2014/main" id="{701EB7AB-289B-4875-863D-0A646D565D25}"/>
                  </a:ext>
                </a:extLst>
              </p:cNvPr>
              <p:cNvSpPr/>
              <p:nvPr/>
            </p:nvSpPr>
            <p:spPr>
              <a:xfrm>
                <a:off x="5917633" y="319311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16" name="Rectangle 15">
                <a:extLst>
                  <a:ext uri="{FF2B5EF4-FFF2-40B4-BE49-F238E27FC236}">
                    <a16:creationId xmlns:a16="http://schemas.microsoft.com/office/drawing/2014/main" id="{0D6CE844-8330-42D6-97DF-C0E9D166FF58}"/>
                  </a:ext>
                </a:extLst>
              </p:cNvPr>
              <p:cNvSpPr/>
              <p:nvPr/>
            </p:nvSpPr>
            <p:spPr>
              <a:xfrm>
                <a:off x="5917633" y="2676651"/>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17" name="Rectangle 16">
                <a:extLst>
                  <a:ext uri="{FF2B5EF4-FFF2-40B4-BE49-F238E27FC236}">
                    <a16:creationId xmlns:a16="http://schemas.microsoft.com/office/drawing/2014/main" id="{826EAF5D-0BC0-4E29-A2AB-E585986950C1}"/>
                  </a:ext>
                </a:extLst>
              </p:cNvPr>
              <p:cNvSpPr/>
              <p:nvPr/>
            </p:nvSpPr>
            <p:spPr>
              <a:xfrm>
                <a:off x="5910706" y="216443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add3</a:t>
                </a:r>
              </a:p>
            </p:txBody>
          </p:sp>
        </p:grpSp>
        <p:cxnSp>
          <p:nvCxnSpPr>
            <p:cNvPr id="8" name="Straight Arrow Connector 7">
              <a:extLst>
                <a:ext uri="{FF2B5EF4-FFF2-40B4-BE49-F238E27FC236}">
                  <a16:creationId xmlns:a16="http://schemas.microsoft.com/office/drawing/2014/main" id="{459CA95C-46EC-4F94-BE2A-71B292A84F44}"/>
                </a:ext>
              </a:extLst>
            </p:cNvPr>
            <p:cNvCxnSpPr>
              <a:cxnSpLocks/>
            </p:cNvCxnSpPr>
            <p:nvPr/>
          </p:nvCxnSpPr>
          <p:spPr>
            <a:xfrm>
              <a:off x="7605273" y="6037769"/>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8" name="Multiplication Sign 17">
            <a:extLst>
              <a:ext uri="{FF2B5EF4-FFF2-40B4-BE49-F238E27FC236}">
                <a16:creationId xmlns:a16="http://schemas.microsoft.com/office/drawing/2014/main" id="{F69ABD17-2BA5-4C60-A22C-39C56382A7CE}"/>
              </a:ext>
            </a:extLst>
          </p:cNvPr>
          <p:cNvSpPr/>
          <p:nvPr/>
        </p:nvSpPr>
        <p:spPr>
          <a:xfrm>
            <a:off x="2452329" y="1078590"/>
            <a:ext cx="1820038" cy="335278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B55B815-AECB-4366-9FE4-680C66D4EE32}"/>
              </a:ext>
            </a:extLst>
          </p:cNvPr>
          <p:cNvGrpSpPr/>
          <p:nvPr/>
        </p:nvGrpSpPr>
        <p:grpSpPr>
          <a:xfrm>
            <a:off x="4829175" y="1470297"/>
            <a:ext cx="1585480" cy="4147436"/>
            <a:chOff x="3961529" y="1496852"/>
            <a:chExt cx="1585480" cy="4147436"/>
          </a:xfrm>
        </p:grpSpPr>
        <p:grpSp>
          <p:nvGrpSpPr>
            <p:cNvPr id="21" name="Group 20">
              <a:extLst>
                <a:ext uri="{FF2B5EF4-FFF2-40B4-BE49-F238E27FC236}">
                  <a16:creationId xmlns:a16="http://schemas.microsoft.com/office/drawing/2014/main" id="{8D5A1B05-5B24-4C5E-8407-86BBFE950FF9}"/>
                </a:ext>
              </a:extLst>
            </p:cNvPr>
            <p:cNvGrpSpPr/>
            <p:nvPr/>
          </p:nvGrpSpPr>
          <p:grpSpPr>
            <a:xfrm>
              <a:off x="4092279" y="3049435"/>
              <a:ext cx="1454730" cy="2594853"/>
              <a:chOff x="2319768" y="3057560"/>
              <a:chExt cx="1454730" cy="2594853"/>
            </a:xfrm>
          </p:grpSpPr>
          <p:sp>
            <p:nvSpPr>
              <p:cNvPr id="26" name="Rectangle 25">
                <a:extLst>
                  <a:ext uri="{FF2B5EF4-FFF2-40B4-BE49-F238E27FC236}">
                    <a16:creationId xmlns:a16="http://schemas.microsoft.com/office/drawing/2014/main" id="{F5529DB5-C575-4F79-A0EB-5BE5E83D2EBC}"/>
                  </a:ext>
                </a:extLst>
              </p:cNvPr>
              <p:cNvSpPr/>
              <p:nvPr/>
            </p:nvSpPr>
            <p:spPr>
              <a:xfrm>
                <a:off x="2319771" y="513286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ighlight>
                      <a:srgbClr val="FFFF00"/>
                    </a:highlight>
                  </a:rPr>
                  <a:t>main’s return value = 6</a:t>
                </a:r>
              </a:p>
            </p:txBody>
          </p:sp>
          <p:sp>
            <p:nvSpPr>
              <p:cNvPr id="27" name="Rectangle 26">
                <a:extLst>
                  <a:ext uri="{FF2B5EF4-FFF2-40B4-BE49-F238E27FC236}">
                    <a16:creationId xmlns:a16="http://schemas.microsoft.com/office/drawing/2014/main" id="{363AF1D4-2414-40CF-A424-1589660F9B31}"/>
                  </a:ext>
                </a:extLst>
              </p:cNvPr>
              <p:cNvSpPr/>
              <p:nvPr/>
            </p:nvSpPr>
            <p:spPr>
              <a:xfrm>
                <a:off x="2319770" y="461332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3</a:t>
                </a:r>
              </a:p>
            </p:txBody>
          </p:sp>
          <p:sp>
            <p:nvSpPr>
              <p:cNvPr id="28" name="Rectangle 27">
                <a:extLst>
                  <a:ext uri="{FF2B5EF4-FFF2-40B4-BE49-F238E27FC236}">
                    <a16:creationId xmlns:a16="http://schemas.microsoft.com/office/drawing/2014/main" id="{ADC79E5A-C7F4-48D0-9822-FF22E01ADA92}"/>
                  </a:ext>
                </a:extLst>
              </p:cNvPr>
              <p:cNvSpPr/>
              <p:nvPr/>
            </p:nvSpPr>
            <p:spPr>
              <a:xfrm>
                <a:off x="2319770" y="409377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29" name="Rectangle 28">
                <a:extLst>
                  <a:ext uri="{FF2B5EF4-FFF2-40B4-BE49-F238E27FC236}">
                    <a16:creationId xmlns:a16="http://schemas.microsoft.com/office/drawing/2014/main" id="{01BC4A77-A705-4FAF-AB0A-40EC4B383376}"/>
                  </a:ext>
                </a:extLst>
              </p:cNvPr>
              <p:cNvSpPr/>
              <p:nvPr/>
            </p:nvSpPr>
            <p:spPr>
              <a:xfrm>
                <a:off x="2319769" y="357423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30" name="Rectangle 29">
                <a:extLst>
                  <a:ext uri="{FF2B5EF4-FFF2-40B4-BE49-F238E27FC236}">
                    <a16:creationId xmlns:a16="http://schemas.microsoft.com/office/drawing/2014/main" id="{CC145859-528F-44B3-B4FF-7A65540DDD6B}"/>
                  </a:ext>
                </a:extLst>
              </p:cNvPr>
              <p:cNvSpPr/>
              <p:nvPr/>
            </p:nvSpPr>
            <p:spPr>
              <a:xfrm>
                <a:off x="2319768" y="30575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grpSp>
        <p:sp>
          <p:nvSpPr>
            <p:cNvPr id="22" name="Rectangle 21">
              <a:extLst>
                <a:ext uri="{FF2B5EF4-FFF2-40B4-BE49-F238E27FC236}">
                  <a16:creationId xmlns:a16="http://schemas.microsoft.com/office/drawing/2014/main" id="{5F987A7F-CB23-4A22-A75F-2FCE421C77A3}"/>
                </a:ext>
              </a:extLst>
            </p:cNvPr>
            <p:cNvSpPr/>
            <p:nvPr/>
          </p:nvSpPr>
          <p:spPr>
            <a:xfrm>
              <a:off x="4092279" y="2521765"/>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23" name="Rectangle 22">
              <a:extLst>
                <a:ext uri="{FF2B5EF4-FFF2-40B4-BE49-F238E27FC236}">
                  <a16:creationId xmlns:a16="http://schemas.microsoft.com/office/drawing/2014/main" id="{C101F705-A232-4414-960B-803256E276BA}"/>
                </a:ext>
              </a:extLst>
            </p:cNvPr>
            <p:cNvSpPr/>
            <p:nvPr/>
          </p:nvSpPr>
          <p:spPr>
            <a:xfrm>
              <a:off x="4092279" y="201639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 = 3</a:t>
              </a:r>
            </a:p>
          </p:txBody>
        </p:sp>
        <p:sp>
          <p:nvSpPr>
            <p:cNvPr id="24" name="Rectangle 23">
              <a:extLst>
                <a:ext uri="{FF2B5EF4-FFF2-40B4-BE49-F238E27FC236}">
                  <a16:creationId xmlns:a16="http://schemas.microsoft.com/office/drawing/2014/main" id="{E98778E1-3285-44C5-85D1-3834C06D184A}"/>
                </a:ext>
              </a:extLst>
            </p:cNvPr>
            <p:cNvSpPr/>
            <p:nvPr/>
          </p:nvSpPr>
          <p:spPr>
            <a:xfrm>
              <a:off x="4092279" y="149685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cxnSp>
          <p:nvCxnSpPr>
            <p:cNvPr id="25" name="Straight Arrow Connector 24">
              <a:extLst>
                <a:ext uri="{FF2B5EF4-FFF2-40B4-BE49-F238E27FC236}">
                  <a16:creationId xmlns:a16="http://schemas.microsoft.com/office/drawing/2014/main" id="{C137BD69-4980-4C47-ABEC-5AE3303178F0}"/>
                </a:ext>
              </a:extLst>
            </p:cNvPr>
            <p:cNvCxnSpPr>
              <a:cxnSpLocks/>
            </p:cNvCxnSpPr>
            <p:nvPr/>
          </p:nvCxnSpPr>
          <p:spPr>
            <a:xfrm>
              <a:off x="3961529" y="3305145"/>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2" name="Connector: Elbow 31">
            <a:extLst>
              <a:ext uri="{FF2B5EF4-FFF2-40B4-BE49-F238E27FC236}">
                <a16:creationId xmlns:a16="http://schemas.microsoft.com/office/drawing/2014/main" id="{1A90C294-7BC8-49A6-84E7-5A7ABD862CC2}"/>
              </a:ext>
            </a:extLst>
          </p:cNvPr>
          <p:cNvCxnSpPr>
            <a:cxnSpLocks/>
          </p:cNvCxnSpPr>
          <p:nvPr/>
        </p:nvCxnSpPr>
        <p:spPr>
          <a:xfrm flipV="1">
            <a:off x="4106269" y="3362892"/>
            <a:ext cx="853656" cy="231509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EF0F9DC-7CA6-43C9-995A-E8D8A2F771E7}"/>
              </a:ext>
            </a:extLst>
          </p:cNvPr>
          <p:cNvSpPr txBox="1"/>
          <p:nvPr/>
        </p:nvSpPr>
        <p:spPr>
          <a:xfrm>
            <a:off x="4908403" y="5813584"/>
            <a:ext cx="1662545" cy="369332"/>
          </a:xfrm>
          <a:prstGeom prst="rect">
            <a:avLst/>
          </a:prstGeom>
          <a:noFill/>
        </p:spPr>
        <p:txBody>
          <a:bodyPr wrap="square" rtlCol="0">
            <a:spAutoFit/>
          </a:bodyPr>
          <a:lstStyle/>
          <a:p>
            <a:r>
              <a:rPr lang="en-US" dirty="0"/>
              <a:t>add3’s body </a:t>
            </a:r>
          </a:p>
        </p:txBody>
      </p:sp>
      <p:sp>
        <p:nvSpPr>
          <p:cNvPr id="34" name="Content Placeholder 2">
            <a:extLst>
              <a:ext uri="{FF2B5EF4-FFF2-40B4-BE49-F238E27FC236}">
                <a16:creationId xmlns:a16="http://schemas.microsoft.com/office/drawing/2014/main" id="{24487EE5-AE80-4645-88B2-FF08EFA9A177}"/>
              </a:ext>
            </a:extLst>
          </p:cNvPr>
          <p:cNvSpPr>
            <a:spLocks noGrp="1"/>
          </p:cNvSpPr>
          <p:nvPr>
            <p:ph idx="1"/>
          </p:nvPr>
        </p:nvSpPr>
        <p:spPr>
          <a:xfrm>
            <a:off x="40028" y="903367"/>
            <a:ext cx="2933318" cy="5051265"/>
          </a:xfrm>
        </p:spPr>
        <p:txBody>
          <a:bodyPr>
            <a:normAutofit fontScale="70000" lnSpcReduction="20000"/>
          </a:bodyPr>
          <a:lstStyle/>
          <a:p>
            <a:r>
              <a:rPr lang="en-US" dirty="0"/>
              <a:t>int add2 (int a, int b) {</a:t>
            </a:r>
          </a:p>
          <a:p>
            <a:r>
              <a:rPr lang="en-US" dirty="0"/>
              <a:t>  return a + b; </a:t>
            </a:r>
          </a:p>
          <a:p>
            <a:r>
              <a:rPr lang="en-US" dirty="0"/>
              <a:t>}</a:t>
            </a:r>
          </a:p>
          <a:p>
            <a:endParaRPr lang="en-US" dirty="0"/>
          </a:p>
          <a:p>
            <a:r>
              <a:rPr lang="en-US" dirty="0"/>
              <a:t>int add3 (int a, int b, int c) {</a:t>
            </a:r>
          </a:p>
          <a:p>
            <a:r>
              <a:rPr lang="en-US" dirty="0"/>
              <a:t>   int res;</a:t>
            </a:r>
          </a:p>
          <a:p>
            <a:r>
              <a:rPr lang="en-US" dirty="0"/>
              <a:t>   res = add2(a, b);</a:t>
            </a:r>
          </a:p>
          <a:p>
            <a:r>
              <a:rPr lang="en-US" dirty="0"/>
              <a:t>   return res + c;</a:t>
            </a:r>
          </a:p>
          <a:p>
            <a:r>
              <a:rPr lang="en-US" dirty="0"/>
              <a:t>}</a:t>
            </a:r>
          </a:p>
          <a:p>
            <a:r>
              <a:rPr lang="en-US" dirty="0"/>
              <a:t> </a:t>
            </a:r>
          </a:p>
          <a:p>
            <a:r>
              <a:rPr lang="en-US" dirty="0"/>
              <a:t>int sum = 0;</a:t>
            </a:r>
          </a:p>
          <a:p>
            <a:r>
              <a:rPr lang="en-US" dirty="0"/>
              <a:t>int main() {</a:t>
            </a:r>
          </a:p>
          <a:p>
            <a:pPr marL="0" indent="0">
              <a:buNone/>
            </a:pPr>
            <a:r>
              <a:rPr lang="en-US" dirty="0"/>
              <a:t>    sum += add3 (1, 2, 3);</a:t>
            </a:r>
          </a:p>
          <a:p>
            <a:pPr marL="0" indent="0">
              <a:buNone/>
            </a:pPr>
            <a:r>
              <a:rPr lang="en-US" dirty="0"/>
              <a:t>    return 0; </a:t>
            </a:r>
          </a:p>
          <a:p>
            <a:pPr marL="0" indent="0">
              <a:buNone/>
            </a:pPr>
            <a:r>
              <a:rPr lang="en-US" dirty="0"/>
              <a:t> }</a:t>
            </a:r>
          </a:p>
        </p:txBody>
      </p:sp>
      <p:sp>
        <p:nvSpPr>
          <p:cNvPr id="35" name="TextBox 34">
            <a:extLst>
              <a:ext uri="{FF2B5EF4-FFF2-40B4-BE49-F238E27FC236}">
                <a16:creationId xmlns:a16="http://schemas.microsoft.com/office/drawing/2014/main" id="{AFB2D723-FD49-424D-A08C-43F6AD32B40D}"/>
              </a:ext>
            </a:extLst>
          </p:cNvPr>
          <p:cNvSpPr txBox="1"/>
          <p:nvPr/>
        </p:nvSpPr>
        <p:spPr>
          <a:xfrm>
            <a:off x="6541809" y="5813584"/>
            <a:ext cx="1662545" cy="369332"/>
          </a:xfrm>
          <a:prstGeom prst="rect">
            <a:avLst/>
          </a:prstGeom>
          <a:noFill/>
        </p:spPr>
        <p:txBody>
          <a:bodyPr wrap="square" rtlCol="0">
            <a:spAutoFit/>
          </a:bodyPr>
          <a:lstStyle/>
          <a:p>
            <a:r>
              <a:rPr lang="en-US" dirty="0"/>
              <a:t>add3’s Epilogue</a:t>
            </a:r>
          </a:p>
        </p:txBody>
      </p:sp>
      <p:grpSp>
        <p:nvGrpSpPr>
          <p:cNvPr id="36" name="Group 35">
            <a:extLst>
              <a:ext uri="{FF2B5EF4-FFF2-40B4-BE49-F238E27FC236}">
                <a16:creationId xmlns:a16="http://schemas.microsoft.com/office/drawing/2014/main" id="{5DE5AE7B-64A5-4DAA-9BF4-181BCF655C0D}"/>
              </a:ext>
            </a:extLst>
          </p:cNvPr>
          <p:cNvGrpSpPr/>
          <p:nvPr/>
        </p:nvGrpSpPr>
        <p:grpSpPr>
          <a:xfrm>
            <a:off x="6597307" y="1475239"/>
            <a:ext cx="1607047" cy="4147436"/>
            <a:chOff x="3939962" y="1496852"/>
            <a:chExt cx="1607047" cy="4147436"/>
          </a:xfrm>
        </p:grpSpPr>
        <p:grpSp>
          <p:nvGrpSpPr>
            <p:cNvPr id="37" name="Group 36">
              <a:extLst>
                <a:ext uri="{FF2B5EF4-FFF2-40B4-BE49-F238E27FC236}">
                  <a16:creationId xmlns:a16="http://schemas.microsoft.com/office/drawing/2014/main" id="{A62EE2D6-FAE7-4D60-B914-63FF432536F6}"/>
                </a:ext>
              </a:extLst>
            </p:cNvPr>
            <p:cNvGrpSpPr/>
            <p:nvPr/>
          </p:nvGrpSpPr>
          <p:grpSpPr>
            <a:xfrm>
              <a:off x="4092279" y="3049435"/>
              <a:ext cx="1454730" cy="2594853"/>
              <a:chOff x="2319768" y="3057560"/>
              <a:chExt cx="1454730" cy="2594853"/>
            </a:xfrm>
          </p:grpSpPr>
          <p:sp>
            <p:nvSpPr>
              <p:cNvPr id="42" name="Rectangle 41">
                <a:extLst>
                  <a:ext uri="{FF2B5EF4-FFF2-40B4-BE49-F238E27FC236}">
                    <a16:creationId xmlns:a16="http://schemas.microsoft.com/office/drawing/2014/main" id="{B94A73CC-F174-4EB6-818C-2715FAA10511}"/>
                  </a:ext>
                </a:extLst>
              </p:cNvPr>
              <p:cNvSpPr/>
              <p:nvPr/>
            </p:nvSpPr>
            <p:spPr>
              <a:xfrm>
                <a:off x="2319771" y="513286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main’s return value = 6</a:t>
                </a:r>
              </a:p>
            </p:txBody>
          </p:sp>
          <p:sp>
            <p:nvSpPr>
              <p:cNvPr id="43" name="Rectangle 42">
                <a:extLst>
                  <a:ext uri="{FF2B5EF4-FFF2-40B4-BE49-F238E27FC236}">
                    <a16:creationId xmlns:a16="http://schemas.microsoft.com/office/drawing/2014/main" id="{919FE712-EC52-4DAC-877D-CAEF1CDBF19D}"/>
                  </a:ext>
                </a:extLst>
              </p:cNvPr>
              <p:cNvSpPr/>
              <p:nvPr/>
            </p:nvSpPr>
            <p:spPr>
              <a:xfrm>
                <a:off x="2319770" y="461332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3</a:t>
                </a:r>
              </a:p>
            </p:txBody>
          </p:sp>
          <p:sp>
            <p:nvSpPr>
              <p:cNvPr id="44" name="Rectangle 43">
                <a:extLst>
                  <a:ext uri="{FF2B5EF4-FFF2-40B4-BE49-F238E27FC236}">
                    <a16:creationId xmlns:a16="http://schemas.microsoft.com/office/drawing/2014/main" id="{F5AEDF6D-20FA-4341-8FAB-0196C6310690}"/>
                  </a:ext>
                </a:extLst>
              </p:cNvPr>
              <p:cNvSpPr/>
              <p:nvPr/>
            </p:nvSpPr>
            <p:spPr>
              <a:xfrm>
                <a:off x="2319770" y="409377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45" name="Rectangle 44">
                <a:extLst>
                  <a:ext uri="{FF2B5EF4-FFF2-40B4-BE49-F238E27FC236}">
                    <a16:creationId xmlns:a16="http://schemas.microsoft.com/office/drawing/2014/main" id="{E1D2C199-B195-4674-B238-5B14217971CD}"/>
                  </a:ext>
                </a:extLst>
              </p:cNvPr>
              <p:cNvSpPr/>
              <p:nvPr/>
            </p:nvSpPr>
            <p:spPr>
              <a:xfrm>
                <a:off x="2319769" y="357423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46" name="Rectangle 45">
                <a:extLst>
                  <a:ext uri="{FF2B5EF4-FFF2-40B4-BE49-F238E27FC236}">
                    <a16:creationId xmlns:a16="http://schemas.microsoft.com/office/drawing/2014/main" id="{446690AE-94B7-4BAC-9E11-1F9B744AF24A}"/>
                  </a:ext>
                </a:extLst>
              </p:cNvPr>
              <p:cNvSpPr/>
              <p:nvPr/>
            </p:nvSpPr>
            <p:spPr>
              <a:xfrm>
                <a:off x="2319768" y="30575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grpSp>
        <p:sp>
          <p:nvSpPr>
            <p:cNvPr id="38" name="Rectangle 37">
              <a:extLst>
                <a:ext uri="{FF2B5EF4-FFF2-40B4-BE49-F238E27FC236}">
                  <a16:creationId xmlns:a16="http://schemas.microsoft.com/office/drawing/2014/main" id="{4E677005-A7F5-48E9-8C4D-11DA2DA694D8}"/>
                </a:ext>
              </a:extLst>
            </p:cNvPr>
            <p:cNvSpPr/>
            <p:nvPr/>
          </p:nvSpPr>
          <p:spPr>
            <a:xfrm>
              <a:off x="4092279" y="2521765"/>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bookkeeping</a:t>
              </a:r>
            </a:p>
          </p:txBody>
        </p:sp>
        <p:sp>
          <p:nvSpPr>
            <p:cNvPr id="39" name="Rectangle 38">
              <a:extLst>
                <a:ext uri="{FF2B5EF4-FFF2-40B4-BE49-F238E27FC236}">
                  <a16:creationId xmlns:a16="http://schemas.microsoft.com/office/drawing/2014/main" id="{145479EA-BCD3-4E7D-9558-DEB1C1FAD108}"/>
                </a:ext>
              </a:extLst>
            </p:cNvPr>
            <p:cNvSpPr/>
            <p:nvPr/>
          </p:nvSpPr>
          <p:spPr>
            <a:xfrm>
              <a:off x="4092279" y="201639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 = 3</a:t>
              </a:r>
            </a:p>
          </p:txBody>
        </p:sp>
        <p:sp>
          <p:nvSpPr>
            <p:cNvPr id="40" name="Rectangle 39">
              <a:extLst>
                <a:ext uri="{FF2B5EF4-FFF2-40B4-BE49-F238E27FC236}">
                  <a16:creationId xmlns:a16="http://schemas.microsoft.com/office/drawing/2014/main" id="{6DE6CA97-212A-4816-8A4B-37F9AF8F2713}"/>
                </a:ext>
              </a:extLst>
            </p:cNvPr>
            <p:cNvSpPr/>
            <p:nvPr/>
          </p:nvSpPr>
          <p:spPr>
            <a:xfrm>
              <a:off x="4092279" y="1496852"/>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add3’s temporaries</a:t>
              </a:r>
            </a:p>
          </p:txBody>
        </p:sp>
        <p:cxnSp>
          <p:nvCxnSpPr>
            <p:cNvPr id="41" name="Straight Arrow Connector 40">
              <a:extLst>
                <a:ext uri="{FF2B5EF4-FFF2-40B4-BE49-F238E27FC236}">
                  <a16:creationId xmlns:a16="http://schemas.microsoft.com/office/drawing/2014/main" id="{8EB497BE-6C45-49B1-B23B-7ACAEC7A33D0}"/>
                </a:ext>
              </a:extLst>
            </p:cNvPr>
            <p:cNvCxnSpPr>
              <a:cxnSpLocks/>
            </p:cNvCxnSpPr>
            <p:nvPr/>
          </p:nvCxnSpPr>
          <p:spPr>
            <a:xfrm>
              <a:off x="3939962" y="5379573"/>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7" name="Multiplication Sign 46">
            <a:extLst>
              <a:ext uri="{FF2B5EF4-FFF2-40B4-BE49-F238E27FC236}">
                <a16:creationId xmlns:a16="http://schemas.microsoft.com/office/drawing/2014/main" id="{AB00E209-6708-4B65-9447-112FD36952E1}"/>
              </a:ext>
            </a:extLst>
          </p:cNvPr>
          <p:cNvSpPr/>
          <p:nvPr/>
        </p:nvSpPr>
        <p:spPr>
          <a:xfrm>
            <a:off x="6597307" y="333727"/>
            <a:ext cx="1820038" cy="3352784"/>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C705A523-9455-49CF-95B0-DDD9F618676C}"/>
              </a:ext>
            </a:extLst>
          </p:cNvPr>
          <p:cNvGrpSpPr/>
          <p:nvPr/>
        </p:nvGrpSpPr>
        <p:grpSpPr>
          <a:xfrm>
            <a:off x="8539322" y="3022880"/>
            <a:ext cx="1454730" cy="2594853"/>
            <a:chOff x="2319768" y="3057560"/>
            <a:chExt cx="1454730" cy="2594853"/>
          </a:xfrm>
        </p:grpSpPr>
        <p:sp>
          <p:nvSpPr>
            <p:cNvPr id="49" name="Rectangle 48">
              <a:extLst>
                <a:ext uri="{FF2B5EF4-FFF2-40B4-BE49-F238E27FC236}">
                  <a16:creationId xmlns:a16="http://schemas.microsoft.com/office/drawing/2014/main" id="{DBCD64E6-6F23-47BA-B581-17122ABDD95E}"/>
                </a:ext>
              </a:extLst>
            </p:cNvPr>
            <p:cNvSpPr/>
            <p:nvPr/>
          </p:nvSpPr>
          <p:spPr>
            <a:xfrm>
              <a:off x="2319771" y="513286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main’s return value = 6</a:t>
              </a:r>
            </a:p>
          </p:txBody>
        </p:sp>
        <p:sp>
          <p:nvSpPr>
            <p:cNvPr id="50" name="Rectangle 49">
              <a:extLst>
                <a:ext uri="{FF2B5EF4-FFF2-40B4-BE49-F238E27FC236}">
                  <a16:creationId xmlns:a16="http://schemas.microsoft.com/office/drawing/2014/main" id="{62F9F7A8-A3CF-4A14-94E4-3BADE0DDC470}"/>
                </a:ext>
              </a:extLst>
            </p:cNvPr>
            <p:cNvSpPr/>
            <p:nvPr/>
          </p:nvSpPr>
          <p:spPr>
            <a:xfrm>
              <a:off x="2319770" y="461332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 3</a:t>
              </a:r>
            </a:p>
          </p:txBody>
        </p:sp>
        <p:sp>
          <p:nvSpPr>
            <p:cNvPr id="51" name="Rectangle 50">
              <a:extLst>
                <a:ext uri="{FF2B5EF4-FFF2-40B4-BE49-F238E27FC236}">
                  <a16:creationId xmlns:a16="http://schemas.microsoft.com/office/drawing/2014/main" id="{99F73FCF-E7B7-4997-872C-709F141D7711}"/>
                </a:ext>
              </a:extLst>
            </p:cNvPr>
            <p:cNvSpPr/>
            <p:nvPr/>
          </p:nvSpPr>
          <p:spPr>
            <a:xfrm>
              <a:off x="2319770" y="4093778"/>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 2</a:t>
              </a:r>
            </a:p>
          </p:txBody>
        </p:sp>
        <p:sp>
          <p:nvSpPr>
            <p:cNvPr id="52" name="Rectangle 51">
              <a:extLst>
                <a:ext uri="{FF2B5EF4-FFF2-40B4-BE49-F238E27FC236}">
                  <a16:creationId xmlns:a16="http://schemas.microsoft.com/office/drawing/2014/main" id="{51212910-6302-4491-83BC-945C02149197}"/>
                </a:ext>
              </a:extLst>
            </p:cNvPr>
            <p:cNvSpPr/>
            <p:nvPr/>
          </p:nvSpPr>
          <p:spPr>
            <a:xfrm>
              <a:off x="2319769" y="3574233"/>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 1</a:t>
              </a:r>
            </a:p>
          </p:txBody>
        </p:sp>
        <p:sp>
          <p:nvSpPr>
            <p:cNvPr id="53" name="Rectangle 52">
              <a:extLst>
                <a:ext uri="{FF2B5EF4-FFF2-40B4-BE49-F238E27FC236}">
                  <a16:creationId xmlns:a16="http://schemas.microsoft.com/office/drawing/2014/main" id="{D21C6045-ACB1-4789-9A82-74AD08624502}"/>
                </a:ext>
              </a:extLst>
            </p:cNvPr>
            <p:cNvSpPr/>
            <p:nvPr/>
          </p:nvSpPr>
          <p:spPr>
            <a:xfrm>
              <a:off x="2319768" y="3057560"/>
              <a:ext cx="1454727" cy="519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return </a:t>
              </a:r>
              <a:r>
                <a:rPr lang="en-US" dirty="0" err="1"/>
                <a:t>addr</a:t>
              </a:r>
              <a:r>
                <a:rPr lang="en-US" dirty="0"/>
                <a:t> to main</a:t>
              </a:r>
            </a:p>
          </p:txBody>
        </p:sp>
      </p:grpSp>
      <p:sp>
        <p:nvSpPr>
          <p:cNvPr id="54" name="TextBox 53">
            <a:extLst>
              <a:ext uri="{FF2B5EF4-FFF2-40B4-BE49-F238E27FC236}">
                <a16:creationId xmlns:a16="http://schemas.microsoft.com/office/drawing/2014/main" id="{D8F48B90-1BCD-4977-BE71-47A9DFA13319}"/>
              </a:ext>
            </a:extLst>
          </p:cNvPr>
          <p:cNvSpPr txBox="1"/>
          <p:nvPr/>
        </p:nvSpPr>
        <p:spPr>
          <a:xfrm>
            <a:off x="8437126" y="5826227"/>
            <a:ext cx="1662545" cy="646331"/>
          </a:xfrm>
          <a:prstGeom prst="rect">
            <a:avLst/>
          </a:prstGeom>
          <a:noFill/>
        </p:spPr>
        <p:txBody>
          <a:bodyPr wrap="square" rtlCol="0">
            <a:spAutoFit/>
          </a:bodyPr>
          <a:lstStyle/>
          <a:p>
            <a:r>
              <a:rPr lang="en-US" dirty="0"/>
              <a:t>Body of main and post-call</a:t>
            </a:r>
          </a:p>
        </p:txBody>
      </p:sp>
      <p:cxnSp>
        <p:nvCxnSpPr>
          <p:cNvPr id="55" name="Straight Arrow Connector 54">
            <a:extLst>
              <a:ext uri="{FF2B5EF4-FFF2-40B4-BE49-F238E27FC236}">
                <a16:creationId xmlns:a16="http://schemas.microsoft.com/office/drawing/2014/main" id="{A4C3E708-3598-44AB-8C32-FAD3B74E943A}"/>
              </a:ext>
            </a:extLst>
          </p:cNvPr>
          <p:cNvCxnSpPr>
            <a:cxnSpLocks/>
          </p:cNvCxnSpPr>
          <p:nvPr/>
        </p:nvCxnSpPr>
        <p:spPr>
          <a:xfrm>
            <a:off x="8380865" y="5362870"/>
            <a:ext cx="158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AD6D861-57CB-495A-9F82-1D73E3133D85}"/>
              </a:ext>
            </a:extLst>
          </p:cNvPr>
          <p:cNvSpPr/>
          <p:nvPr/>
        </p:nvSpPr>
        <p:spPr>
          <a:xfrm>
            <a:off x="8539321" y="168266"/>
            <a:ext cx="1454727" cy="519545"/>
          </a:xfrm>
          <a:prstGeom prst="rect">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sum =6</a:t>
            </a:r>
          </a:p>
        </p:txBody>
      </p:sp>
      <p:sp>
        <p:nvSpPr>
          <p:cNvPr id="57" name="Multiplication Sign 56">
            <a:extLst>
              <a:ext uri="{FF2B5EF4-FFF2-40B4-BE49-F238E27FC236}">
                <a16:creationId xmlns:a16="http://schemas.microsoft.com/office/drawing/2014/main" id="{C9551728-D322-4516-A32B-17CF0A349153}"/>
              </a:ext>
            </a:extLst>
          </p:cNvPr>
          <p:cNvSpPr/>
          <p:nvPr/>
        </p:nvSpPr>
        <p:spPr>
          <a:xfrm>
            <a:off x="8356665" y="2114550"/>
            <a:ext cx="1820038" cy="447675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97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 calcmode="lin" valueType="num">
                                      <p:cBhvr additive="base">
                                        <p:cTn id="20" dur="500" fill="hold"/>
                                        <p:tgtEl>
                                          <p:spTgt spid="33"/>
                                        </p:tgtEl>
                                        <p:attrNameLst>
                                          <p:attrName>ppt_x</p:attrName>
                                        </p:attrNameLst>
                                      </p:cBhvr>
                                      <p:tavLst>
                                        <p:tav tm="0">
                                          <p:val>
                                            <p:strVal val="#ppt_x"/>
                                          </p:val>
                                        </p:tav>
                                        <p:tav tm="100000">
                                          <p:val>
                                            <p:strVal val="#ppt_x"/>
                                          </p:val>
                                        </p:tav>
                                      </p:tavLst>
                                    </p:anim>
                                    <p:anim calcmode="lin" valueType="num">
                                      <p:cBhvr additive="base">
                                        <p:cTn id="2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fill="hold"/>
                                        <p:tgtEl>
                                          <p:spTgt spid="20"/>
                                        </p:tgtEl>
                                        <p:attrNameLst>
                                          <p:attrName>ppt_x</p:attrName>
                                        </p:attrNameLst>
                                      </p:cBhvr>
                                      <p:tavLst>
                                        <p:tav tm="0">
                                          <p:val>
                                            <p:strVal val="#ppt_x"/>
                                          </p:val>
                                        </p:tav>
                                        <p:tav tm="100000">
                                          <p:val>
                                            <p:strVal val="#ppt_x"/>
                                          </p:val>
                                        </p:tav>
                                      </p:tavLst>
                                    </p:anim>
                                    <p:anim calcmode="lin" valueType="num">
                                      <p:cBhvr additive="base">
                                        <p:cTn id="27"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 calcmode="lin" valueType="num">
                                      <p:cBhvr additive="base">
                                        <p:cTn id="32" dur="500" fill="hold"/>
                                        <p:tgtEl>
                                          <p:spTgt spid="32"/>
                                        </p:tgtEl>
                                        <p:attrNameLst>
                                          <p:attrName>ppt_x</p:attrName>
                                        </p:attrNameLst>
                                      </p:cBhvr>
                                      <p:tavLst>
                                        <p:tav tm="0">
                                          <p:val>
                                            <p:strVal val="#ppt_x"/>
                                          </p:val>
                                        </p:tav>
                                        <p:tav tm="100000">
                                          <p:val>
                                            <p:strVal val="#ppt_x"/>
                                          </p:val>
                                        </p:tav>
                                      </p:tavLst>
                                    </p:anim>
                                    <p:anim calcmode="lin" valueType="num">
                                      <p:cBhvr additive="base">
                                        <p:cTn id="3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6"/>
                                        </p:tgtEl>
                                        <p:attrNameLst>
                                          <p:attrName>style.visibility</p:attrName>
                                        </p:attrNameLst>
                                      </p:cBhvr>
                                      <p:to>
                                        <p:strVal val="visible"/>
                                      </p:to>
                                    </p:set>
                                    <p:anim calcmode="lin" valueType="num">
                                      <p:cBhvr additive="base">
                                        <p:cTn id="44" dur="500" fill="hold"/>
                                        <p:tgtEl>
                                          <p:spTgt spid="36"/>
                                        </p:tgtEl>
                                        <p:attrNameLst>
                                          <p:attrName>ppt_x</p:attrName>
                                        </p:attrNameLst>
                                      </p:cBhvr>
                                      <p:tavLst>
                                        <p:tav tm="0">
                                          <p:val>
                                            <p:strVal val="#ppt_x"/>
                                          </p:val>
                                        </p:tav>
                                        <p:tav tm="100000">
                                          <p:val>
                                            <p:strVal val="#ppt_x"/>
                                          </p:val>
                                        </p:tav>
                                      </p:tavLst>
                                    </p:anim>
                                    <p:anim calcmode="lin" valueType="num">
                                      <p:cBhvr additive="base">
                                        <p:cTn id="45"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7"/>
                                        </p:tgtEl>
                                        <p:attrNameLst>
                                          <p:attrName>style.visibility</p:attrName>
                                        </p:attrNameLst>
                                      </p:cBhvr>
                                      <p:to>
                                        <p:strVal val="visible"/>
                                      </p:to>
                                    </p:set>
                                    <p:animEffect transition="in" filter="fade">
                                      <p:cBhvr>
                                        <p:cTn id="50" dur="1000"/>
                                        <p:tgtEl>
                                          <p:spTgt spid="47"/>
                                        </p:tgtEl>
                                      </p:cBhvr>
                                    </p:animEffect>
                                    <p:anim calcmode="lin" valueType="num">
                                      <p:cBhvr>
                                        <p:cTn id="51" dur="1000" fill="hold"/>
                                        <p:tgtEl>
                                          <p:spTgt spid="47"/>
                                        </p:tgtEl>
                                        <p:attrNameLst>
                                          <p:attrName>ppt_x</p:attrName>
                                        </p:attrNameLst>
                                      </p:cBhvr>
                                      <p:tavLst>
                                        <p:tav tm="0">
                                          <p:val>
                                            <p:strVal val="#ppt_x"/>
                                          </p:val>
                                        </p:tav>
                                        <p:tav tm="100000">
                                          <p:val>
                                            <p:strVal val="#ppt_x"/>
                                          </p:val>
                                        </p:tav>
                                      </p:tavLst>
                                    </p:anim>
                                    <p:anim calcmode="lin" valueType="num">
                                      <p:cBhvr>
                                        <p:cTn id="52"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4"/>
                                        </p:tgtEl>
                                        <p:attrNameLst>
                                          <p:attrName>style.visibility</p:attrName>
                                        </p:attrNameLst>
                                      </p:cBhvr>
                                      <p:to>
                                        <p:strVal val="visible"/>
                                      </p:to>
                                    </p:set>
                                    <p:anim calcmode="lin" valueType="num">
                                      <p:cBhvr additive="base">
                                        <p:cTn id="57" dur="500" fill="hold"/>
                                        <p:tgtEl>
                                          <p:spTgt spid="54"/>
                                        </p:tgtEl>
                                        <p:attrNameLst>
                                          <p:attrName>ppt_x</p:attrName>
                                        </p:attrNameLst>
                                      </p:cBhvr>
                                      <p:tavLst>
                                        <p:tav tm="0">
                                          <p:val>
                                            <p:strVal val="#ppt_x"/>
                                          </p:val>
                                        </p:tav>
                                        <p:tav tm="100000">
                                          <p:val>
                                            <p:strVal val="#ppt_x"/>
                                          </p:val>
                                        </p:tav>
                                      </p:tavLst>
                                    </p:anim>
                                    <p:anim calcmode="lin" valueType="num">
                                      <p:cBhvr additive="base">
                                        <p:cTn id="5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 calcmode="lin" valueType="num">
                                      <p:cBhvr additive="base">
                                        <p:cTn id="63" dur="500" fill="hold"/>
                                        <p:tgtEl>
                                          <p:spTgt spid="48"/>
                                        </p:tgtEl>
                                        <p:attrNameLst>
                                          <p:attrName>ppt_x</p:attrName>
                                        </p:attrNameLst>
                                      </p:cBhvr>
                                      <p:tavLst>
                                        <p:tav tm="0">
                                          <p:val>
                                            <p:strVal val="#ppt_x"/>
                                          </p:val>
                                        </p:tav>
                                        <p:tav tm="100000">
                                          <p:val>
                                            <p:strVal val="#ppt_x"/>
                                          </p:val>
                                        </p:tav>
                                      </p:tavLst>
                                    </p:anim>
                                    <p:anim calcmode="lin" valueType="num">
                                      <p:cBhvr additive="base">
                                        <p:cTn id="64"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1000"/>
                                        <p:tgtEl>
                                          <p:spTgt spid="56"/>
                                        </p:tgtEl>
                                      </p:cBhvr>
                                    </p:animEffect>
                                    <p:anim calcmode="lin" valueType="num">
                                      <p:cBhvr>
                                        <p:cTn id="70" dur="1000" fill="hold"/>
                                        <p:tgtEl>
                                          <p:spTgt spid="56"/>
                                        </p:tgtEl>
                                        <p:attrNameLst>
                                          <p:attrName>ppt_x</p:attrName>
                                        </p:attrNameLst>
                                      </p:cBhvr>
                                      <p:tavLst>
                                        <p:tav tm="0">
                                          <p:val>
                                            <p:strVal val="#ppt_x"/>
                                          </p:val>
                                        </p:tav>
                                        <p:tav tm="100000">
                                          <p:val>
                                            <p:strVal val="#ppt_x"/>
                                          </p:val>
                                        </p:tav>
                                      </p:tavLst>
                                    </p:anim>
                                    <p:anim calcmode="lin" valueType="num">
                                      <p:cBhvr>
                                        <p:cTn id="7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fade">
                                      <p:cBhvr>
                                        <p:cTn id="76" dur="1000"/>
                                        <p:tgtEl>
                                          <p:spTgt spid="57"/>
                                        </p:tgtEl>
                                      </p:cBhvr>
                                    </p:animEffect>
                                    <p:anim calcmode="lin" valueType="num">
                                      <p:cBhvr>
                                        <p:cTn id="77" dur="1000" fill="hold"/>
                                        <p:tgtEl>
                                          <p:spTgt spid="57"/>
                                        </p:tgtEl>
                                        <p:attrNameLst>
                                          <p:attrName>ppt_x</p:attrName>
                                        </p:attrNameLst>
                                      </p:cBhvr>
                                      <p:tavLst>
                                        <p:tav tm="0">
                                          <p:val>
                                            <p:strVal val="#ppt_x"/>
                                          </p:val>
                                        </p:tav>
                                        <p:tav tm="100000">
                                          <p:val>
                                            <p:strVal val="#ppt_x"/>
                                          </p:val>
                                        </p:tav>
                                      </p:tavLst>
                                    </p:anim>
                                    <p:anim calcmode="lin" valueType="num">
                                      <p:cBhvr>
                                        <p:cTn id="78"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3" grpId="0"/>
      <p:bldP spid="35" grpId="0"/>
      <p:bldP spid="47" grpId="0" animBg="1"/>
      <p:bldP spid="54" grpId="0"/>
      <p:bldP spid="56"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Heap-Based Objects and Binding</a:t>
            </a:r>
          </a:p>
        </p:txBody>
      </p:sp>
      <p:sp>
        <p:nvSpPr>
          <p:cNvPr id="3" name="Content Placeholder 2"/>
          <p:cNvSpPr>
            <a:spLocks noGrp="1"/>
          </p:cNvSpPr>
          <p:nvPr>
            <p:ph idx="1"/>
          </p:nvPr>
        </p:nvSpPr>
        <p:spPr/>
        <p:txBody>
          <a:bodyPr>
            <a:normAutofit/>
          </a:bodyPr>
          <a:lstStyle/>
          <a:p>
            <a:r>
              <a:rPr lang="en-US"/>
              <a:t>Since lifetime means the time between creation and destruction,</a:t>
            </a:r>
          </a:p>
          <a:p>
            <a:endParaRPr lang="en-US"/>
          </a:p>
          <a:p>
            <a:r>
              <a:rPr lang="en-US"/>
              <a:t>Binding lifetime is </a:t>
            </a:r>
            <a:r>
              <a:rPr lang="en-US" u="sng"/>
              <a:t>time between creation and destruction of a name-to-object binding.</a:t>
            </a:r>
          </a:p>
          <a:p>
            <a:endParaRPr lang="en-US"/>
          </a:p>
          <a:p>
            <a:r>
              <a:rPr lang="en-US"/>
              <a:t>Object lifetime is </a:t>
            </a:r>
            <a:r>
              <a:rPr lang="en-US" u="sng"/>
              <a:t>time between creation and destruction of an object.</a:t>
            </a:r>
          </a:p>
          <a:p>
            <a:endParaRPr lang="en-US"/>
          </a:p>
          <a:p>
            <a:r>
              <a:rPr lang="en-US"/>
              <a:t>If object lifetime is longer than binding lifetime, we have </a:t>
            </a:r>
            <a:r>
              <a:rPr lang="en-US" u="sng"/>
              <a:t>memory leak (or garbage).</a:t>
            </a:r>
          </a:p>
          <a:p>
            <a:endParaRPr lang="en-US"/>
          </a:p>
          <a:p>
            <a:r>
              <a:rPr lang="en-US"/>
              <a:t>If binding lifetime is longer than object lifetime, we have </a:t>
            </a:r>
            <a:r>
              <a:rPr lang="en-US" u="sng"/>
              <a:t>dangling reference.</a:t>
            </a:r>
          </a:p>
          <a:p>
            <a:endParaRPr lang="en-US"/>
          </a:p>
          <a:p>
            <a:endParaRPr lang="en-US"/>
          </a:p>
          <a:p>
            <a:endParaRPr lang="en-US"/>
          </a:p>
          <a:p>
            <a:endParaRPr lang="en-US"/>
          </a:p>
          <a:p>
            <a:endParaRPr lang="en-US"/>
          </a:p>
        </p:txBody>
      </p:sp>
      <p:sp>
        <p:nvSpPr>
          <p:cNvPr id="4" name="Footer Placeholder 3"/>
          <p:cNvSpPr>
            <a:spLocks noGrp="1"/>
          </p:cNvSpPr>
          <p:nvPr>
            <p:ph type="ftr" sz="quarter" idx="11"/>
          </p:nvPr>
        </p:nvSpPr>
        <p:spPr/>
        <p:txBody>
          <a:bodyPr/>
          <a:lstStyle/>
          <a:p>
            <a:r>
              <a:rPr lang="da-DK"/>
              <a:t>2110316 Prog Lang Prin: Names, Scopes, and Bindings</a:t>
            </a:r>
            <a:endParaRPr lang="en-US"/>
          </a:p>
        </p:txBody>
      </p:sp>
      <p:sp>
        <p:nvSpPr>
          <p:cNvPr id="5" name="Slide Number Placeholder 4"/>
          <p:cNvSpPr>
            <a:spLocks noGrp="1"/>
          </p:cNvSpPr>
          <p:nvPr>
            <p:ph type="sldNum" sz="quarter" idx="12"/>
          </p:nvPr>
        </p:nvSpPr>
        <p:spPr/>
        <p:txBody>
          <a:bodyPr/>
          <a:lstStyle/>
          <a:p>
            <a:fld id="{832CD502-8E1C-4BE3-91C9-24DDC7FE64EC}" type="slidenum">
              <a:rPr lang="en-US" smtClean="0">
                <a:solidFill>
                  <a:schemeClr val="tx1">
                    <a:alpha val="25000"/>
                  </a:schemeClr>
                </a:solidFill>
              </a:rPr>
              <a:pPr/>
              <a:t>5</a:t>
            </a:fld>
            <a:endParaRPr lang="en-US" dirty="0">
              <a:solidFill>
                <a:schemeClr val="tx1">
                  <a:alpha val="25000"/>
                </a:schemeClr>
              </a:solidFill>
            </a:endParaRPr>
          </a:p>
        </p:txBody>
      </p:sp>
    </p:spTree>
    <p:extLst>
      <p:ext uri="{BB962C8B-B14F-4D97-AF65-F5344CB8AC3E}">
        <p14:creationId xmlns:p14="http://schemas.microsoft.com/office/powerpoint/2010/main" val="2206676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Exercise: Scope and Referencing Environment</a:t>
            </a:r>
          </a:p>
        </p:txBody>
      </p:sp>
      <p:sp>
        <p:nvSpPr>
          <p:cNvPr id="3" name="Content Placeholder 2"/>
          <p:cNvSpPr>
            <a:spLocks noGrp="1"/>
          </p:cNvSpPr>
          <p:nvPr>
            <p:ph idx="1"/>
          </p:nvPr>
        </p:nvSpPr>
        <p:spPr/>
        <p:txBody>
          <a:bodyPr>
            <a:normAutofit lnSpcReduction="10000"/>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op1 is considered one scope and op2 another scope.</a:t>
            </a:r>
          </a:p>
          <a:p>
            <a:pPr marL="0" indent="0">
              <a:buNone/>
            </a:pPr>
            <a:endParaRPr lang="en-US" dirty="0"/>
          </a:p>
          <a:p>
            <a:pPr marL="0" indent="0">
              <a:buNone/>
            </a:pPr>
            <a:r>
              <a:rPr lang="en-US" dirty="0"/>
              <a:t>Scope of x and y is </a:t>
            </a:r>
            <a:r>
              <a:rPr lang="en-US" u="sng" dirty="0"/>
              <a:t>op1.</a:t>
            </a:r>
          </a:p>
          <a:p>
            <a:pPr marL="0" indent="0">
              <a:buNone/>
            </a:pPr>
            <a:r>
              <a:rPr lang="en-US" dirty="0"/>
              <a:t>Scope of z is </a:t>
            </a:r>
            <a:r>
              <a:rPr lang="en-US" u="sng" dirty="0"/>
              <a:t>op1 (first z) and op2 (second z). There are two bindings of z.</a:t>
            </a:r>
          </a:p>
          <a:p>
            <a:pPr marL="0" indent="0">
              <a:buNone/>
            </a:pPr>
            <a:r>
              <a:rPr lang="en-US" dirty="0"/>
              <a:t>Referencing environment of op1 consists of </a:t>
            </a:r>
            <a:r>
              <a:rPr lang="en-US" u="sng" dirty="0"/>
              <a:t>x, y, (first) z, op1, op2.</a:t>
            </a:r>
          </a:p>
          <a:p>
            <a:pPr marL="0" indent="0">
              <a:buNone/>
            </a:pPr>
            <a:r>
              <a:rPr lang="en-US" dirty="0"/>
              <a:t>Referencing environment of op2 consists of </a:t>
            </a:r>
            <a:r>
              <a:rPr lang="en-US" u="sng" dirty="0"/>
              <a:t>(second) z, op2, op1.</a:t>
            </a:r>
          </a:p>
        </p:txBody>
      </p:sp>
      <p:sp>
        <p:nvSpPr>
          <p:cNvPr id="4" name="Footer Placeholder 3"/>
          <p:cNvSpPr>
            <a:spLocks noGrp="1"/>
          </p:cNvSpPr>
          <p:nvPr>
            <p:ph type="ftr" sz="quarter" idx="11"/>
          </p:nvPr>
        </p:nvSpPr>
        <p:spPr/>
        <p:txBody>
          <a:bodyPr/>
          <a:lstStyle/>
          <a:p>
            <a:r>
              <a:rPr lang="da-DK"/>
              <a:t>2110316 Prog Lang Prin: Names, Scopes, and Bindings</a:t>
            </a:r>
            <a:endParaRPr lang="en-US"/>
          </a:p>
        </p:txBody>
      </p:sp>
      <p:sp>
        <p:nvSpPr>
          <p:cNvPr id="5" name="Slide Number Placeholder 4"/>
          <p:cNvSpPr>
            <a:spLocks noGrp="1"/>
          </p:cNvSpPr>
          <p:nvPr>
            <p:ph type="sldNum" sz="quarter" idx="12"/>
          </p:nvPr>
        </p:nvSpPr>
        <p:spPr/>
        <p:txBody>
          <a:bodyPr/>
          <a:lstStyle/>
          <a:p>
            <a:fld id="{832CD502-8E1C-4BE3-91C9-24DDC7FE64EC}" type="slidenum">
              <a:rPr lang="en-US" smtClean="0">
                <a:solidFill>
                  <a:schemeClr val="tx1">
                    <a:alpha val="25000"/>
                  </a:schemeClr>
                </a:solidFill>
              </a:rPr>
              <a:pPr/>
              <a:t>6</a:t>
            </a:fld>
            <a:endParaRPr lang="en-US" dirty="0">
              <a:solidFill>
                <a:schemeClr val="tx1">
                  <a:alpha val="2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998120337"/>
              </p:ext>
            </p:extLst>
          </p:nvPr>
        </p:nvGraphicFramePr>
        <p:xfrm>
          <a:off x="4533105" y="1438735"/>
          <a:ext cx="3259765" cy="1737360"/>
        </p:xfrm>
        <a:graphic>
          <a:graphicData uri="http://schemas.openxmlformats.org/drawingml/2006/table">
            <a:tbl>
              <a:tblPr firstRow="1" bandRow="1">
                <a:tableStyleId>{5C22544A-7EE6-4342-B048-85BDC9FD1C3A}</a:tableStyleId>
              </a:tblPr>
              <a:tblGrid>
                <a:gridCol w="3259765">
                  <a:extLst>
                    <a:ext uri="{9D8B030D-6E8A-4147-A177-3AD203B41FA5}">
                      <a16:colId xmlns:a16="http://schemas.microsoft.com/office/drawing/2014/main" val="855496585"/>
                    </a:ext>
                  </a:extLst>
                </a:gridCol>
              </a:tblGrid>
              <a:tr h="161154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th-TH"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th-TH"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float op1(int x, float y)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th-TH"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int z;</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th-TH"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th-TH"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th-TH"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float op2(int z) {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3669089"/>
                  </a:ext>
                </a:extLst>
              </a:tr>
            </a:tbl>
          </a:graphicData>
        </a:graphic>
      </p:graphicFrame>
    </p:spTree>
    <p:extLst>
      <p:ext uri="{BB962C8B-B14F-4D97-AF65-F5344CB8AC3E}">
        <p14:creationId xmlns:p14="http://schemas.microsoft.com/office/powerpoint/2010/main" val="2193580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32CD502-8E1C-4BE3-91C9-24DDC7FE64EC}" type="slidenum">
              <a:rPr lang="en-US" smtClean="0">
                <a:solidFill>
                  <a:schemeClr val="tx1">
                    <a:alpha val="25000"/>
                  </a:schemeClr>
                </a:solidFill>
              </a:rPr>
              <a:pPr/>
              <a:t>7</a:t>
            </a:fld>
            <a:endParaRPr lang="en-US" dirty="0">
              <a:solidFill>
                <a:schemeClr val="tx1">
                  <a:alpha val="25000"/>
                </a:schemeClr>
              </a:solidFill>
            </a:endParaRPr>
          </a:p>
        </p:txBody>
      </p:sp>
      <p:grpSp>
        <p:nvGrpSpPr>
          <p:cNvPr id="6" name="Group 5"/>
          <p:cNvGrpSpPr/>
          <p:nvPr/>
        </p:nvGrpSpPr>
        <p:grpSpPr>
          <a:xfrm>
            <a:off x="8824977" y="189971"/>
            <a:ext cx="2447925" cy="6543119"/>
            <a:chOff x="8549282" y="158328"/>
            <a:chExt cx="2447925" cy="6543119"/>
          </a:xfrm>
        </p:grpSpPr>
        <p:sp>
          <p:nvSpPr>
            <p:cNvPr id="7" name="TextBox 112"/>
            <p:cNvSpPr txBox="1">
              <a:spLocks noChangeArrowheads="1"/>
            </p:cNvSpPr>
            <p:nvPr/>
          </p:nvSpPr>
          <p:spPr bwMode="auto">
            <a:xfrm>
              <a:off x="9006482" y="594794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8" name="TextBox 113"/>
            <p:cNvSpPr txBox="1">
              <a:spLocks noChangeArrowheads="1"/>
            </p:cNvSpPr>
            <p:nvPr/>
          </p:nvSpPr>
          <p:spPr bwMode="auto">
            <a:xfrm>
              <a:off x="9006482" y="564314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9" name="TextBox 114"/>
            <p:cNvSpPr txBox="1">
              <a:spLocks noChangeArrowheads="1"/>
            </p:cNvSpPr>
            <p:nvPr/>
          </p:nvSpPr>
          <p:spPr bwMode="auto">
            <a:xfrm>
              <a:off x="9006482" y="533834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X:real = 3</a:t>
              </a:r>
              <a:endParaRPr lang="th-TH" altLang="th-TH" sz="1800">
                <a:latin typeface="Times New Roman" panose="02020603050405020304" pitchFamily="18" charset="0"/>
              </a:endParaRPr>
            </a:p>
          </p:txBody>
        </p:sp>
        <p:sp>
          <p:nvSpPr>
            <p:cNvPr id="10" name="TextBox 115"/>
            <p:cNvSpPr txBox="1">
              <a:spLocks noChangeArrowheads="1"/>
            </p:cNvSpPr>
            <p:nvPr/>
          </p:nvSpPr>
          <p:spPr bwMode="auto">
            <a:xfrm>
              <a:off x="9006482" y="503354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11" name="TextBox 116"/>
            <p:cNvSpPr txBox="1">
              <a:spLocks noChangeArrowheads="1"/>
            </p:cNvSpPr>
            <p:nvPr/>
          </p:nvSpPr>
          <p:spPr bwMode="auto">
            <a:xfrm>
              <a:off x="9006482" y="472874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4 (A4)</a:t>
              </a:r>
              <a:endParaRPr lang="th-TH" altLang="th-TH" sz="1800">
                <a:latin typeface="Times New Roman" panose="02020603050405020304" pitchFamily="18" charset="0"/>
              </a:endParaRPr>
            </a:p>
          </p:txBody>
        </p:sp>
        <p:cxnSp>
          <p:nvCxnSpPr>
            <p:cNvPr id="12" name="Straight Connector 118"/>
            <p:cNvCxnSpPr>
              <a:cxnSpLocks noChangeShapeType="1"/>
            </p:cNvCxnSpPr>
            <p:nvPr/>
          </p:nvCxnSpPr>
          <p:spPr bwMode="auto">
            <a:xfrm>
              <a:off x="9006482" y="63289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 name="Straight Connector 119"/>
            <p:cNvCxnSpPr>
              <a:cxnSpLocks noChangeShapeType="1"/>
            </p:cNvCxnSpPr>
            <p:nvPr/>
          </p:nvCxnSpPr>
          <p:spPr bwMode="auto">
            <a:xfrm flipV="1">
              <a:off x="10452694" y="4730328"/>
              <a:ext cx="3175" cy="189881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120"/>
            <p:cNvCxnSpPr>
              <a:cxnSpLocks noChangeShapeType="1"/>
            </p:cNvCxnSpPr>
            <p:nvPr/>
          </p:nvCxnSpPr>
          <p:spPr bwMode="auto">
            <a:xfrm>
              <a:off x="9006482" y="59479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121"/>
            <p:cNvCxnSpPr>
              <a:cxnSpLocks noChangeShapeType="1"/>
            </p:cNvCxnSpPr>
            <p:nvPr/>
          </p:nvCxnSpPr>
          <p:spPr bwMode="auto">
            <a:xfrm>
              <a:off x="9006482" y="53383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122"/>
            <p:cNvCxnSpPr>
              <a:cxnSpLocks noChangeShapeType="1"/>
            </p:cNvCxnSpPr>
            <p:nvPr/>
          </p:nvCxnSpPr>
          <p:spPr bwMode="auto">
            <a:xfrm>
              <a:off x="9006482" y="51097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123"/>
            <p:cNvCxnSpPr>
              <a:cxnSpLocks noChangeShapeType="1"/>
            </p:cNvCxnSpPr>
            <p:nvPr/>
          </p:nvCxnSpPr>
          <p:spPr bwMode="auto">
            <a:xfrm>
              <a:off x="9006482" y="47287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124"/>
            <p:cNvCxnSpPr>
              <a:cxnSpLocks noChangeShapeType="1"/>
            </p:cNvCxnSpPr>
            <p:nvPr/>
          </p:nvCxnSpPr>
          <p:spPr bwMode="auto">
            <a:xfrm>
              <a:off x="9006482" y="57193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19" name="Group 125"/>
            <p:cNvGrpSpPr>
              <a:grpSpLocks/>
            </p:cNvGrpSpPr>
            <p:nvPr/>
          </p:nvGrpSpPr>
          <p:grpSpPr bwMode="auto">
            <a:xfrm>
              <a:off x="9006482" y="3128540"/>
              <a:ext cx="1449387" cy="1601788"/>
              <a:chOff x="531018" y="4343400"/>
              <a:chExt cx="1449388" cy="1601788"/>
            </a:xfrm>
          </p:grpSpPr>
          <p:sp>
            <p:nvSpPr>
              <p:cNvPr id="56" name="TextBox 126"/>
              <p:cNvSpPr txBox="1">
                <a:spLocks noChangeArrowheads="1"/>
              </p:cNvSpPr>
              <p:nvPr/>
            </p:nvSpPr>
            <p:spPr bwMode="auto">
              <a:xfrm>
                <a:off x="531812" y="55626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57" name="TextBox 127"/>
              <p:cNvSpPr txBox="1">
                <a:spLocks noChangeArrowheads="1"/>
              </p:cNvSpPr>
              <p:nvPr/>
            </p:nvSpPr>
            <p:spPr bwMode="auto">
              <a:xfrm>
                <a:off x="531812" y="52578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58" name="TextBox 128"/>
              <p:cNvSpPr txBox="1">
                <a:spLocks noChangeArrowheads="1"/>
              </p:cNvSpPr>
              <p:nvPr/>
            </p:nvSpPr>
            <p:spPr bwMode="auto">
              <a:xfrm>
                <a:off x="531812" y="49530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local var</a:t>
                </a:r>
                <a:endParaRPr lang="th-TH" altLang="th-TH" sz="1800">
                  <a:latin typeface="Times New Roman" panose="02020603050405020304" pitchFamily="18" charset="0"/>
                </a:endParaRPr>
              </a:p>
            </p:txBody>
          </p:sp>
          <p:sp>
            <p:nvSpPr>
              <p:cNvPr id="59" name="TextBox 129"/>
              <p:cNvSpPr txBox="1">
                <a:spLocks noChangeArrowheads="1"/>
              </p:cNvSpPr>
              <p:nvPr/>
            </p:nvSpPr>
            <p:spPr bwMode="auto">
              <a:xfrm>
                <a:off x="531812" y="46482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60" name="TextBox 130"/>
              <p:cNvSpPr txBox="1">
                <a:spLocks noChangeArrowheads="1"/>
              </p:cNvSpPr>
              <p:nvPr/>
            </p:nvSpPr>
            <p:spPr bwMode="auto">
              <a:xfrm>
                <a:off x="531812" y="43434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2 (A2)</a:t>
                </a:r>
                <a:endParaRPr lang="th-TH" altLang="th-TH" sz="1800">
                  <a:latin typeface="Times New Roman" panose="02020603050405020304" pitchFamily="18" charset="0"/>
                </a:endParaRPr>
              </a:p>
            </p:txBody>
          </p:sp>
          <p:cxnSp>
            <p:nvCxnSpPr>
              <p:cNvPr id="61" name="Straight Connector 131"/>
              <p:cNvCxnSpPr>
                <a:cxnSpLocks noChangeShapeType="1"/>
              </p:cNvCxnSpPr>
              <p:nvPr/>
            </p:nvCxnSpPr>
            <p:spPr bwMode="auto">
              <a:xfrm rot="5400000">
                <a:off x="-268288" y="5143500"/>
                <a:ext cx="1600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2" name="Straight Connector 132"/>
              <p:cNvCxnSpPr>
                <a:cxnSpLocks noChangeShapeType="1"/>
              </p:cNvCxnSpPr>
              <p:nvPr/>
            </p:nvCxnSpPr>
            <p:spPr bwMode="auto">
              <a:xfrm>
                <a:off x="531812" y="59436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3" name="Straight Connector 133"/>
              <p:cNvCxnSpPr>
                <a:cxnSpLocks noChangeShapeType="1"/>
              </p:cNvCxnSpPr>
              <p:nvPr/>
            </p:nvCxnSpPr>
            <p:spPr bwMode="auto">
              <a:xfrm rot="5400000" flipH="1" flipV="1">
                <a:off x="1179512" y="5143500"/>
                <a:ext cx="1600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4" name="Straight Connector 134"/>
              <p:cNvCxnSpPr>
                <a:cxnSpLocks noChangeShapeType="1"/>
              </p:cNvCxnSpPr>
              <p:nvPr/>
            </p:nvCxnSpPr>
            <p:spPr bwMode="auto">
              <a:xfrm>
                <a:off x="531812" y="55626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5" name="Straight Connector 135"/>
              <p:cNvCxnSpPr>
                <a:cxnSpLocks noChangeShapeType="1"/>
              </p:cNvCxnSpPr>
              <p:nvPr/>
            </p:nvCxnSpPr>
            <p:spPr bwMode="auto">
              <a:xfrm>
                <a:off x="531812" y="49530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6" name="Straight Connector 136"/>
              <p:cNvCxnSpPr>
                <a:cxnSpLocks noChangeShapeType="1"/>
              </p:cNvCxnSpPr>
              <p:nvPr/>
            </p:nvCxnSpPr>
            <p:spPr bwMode="auto">
              <a:xfrm>
                <a:off x="531812" y="47244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7" name="Straight Connector 137"/>
              <p:cNvCxnSpPr>
                <a:cxnSpLocks noChangeShapeType="1"/>
              </p:cNvCxnSpPr>
              <p:nvPr/>
            </p:nvCxnSpPr>
            <p:spPr bwMode="auto">
              <a:xfrm>
                <a:off x="531812" y="43434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68" name="Straight Connector 138"/>
              <p:cNvCxnSpPr>
                <a:cxnSpLocks noChangeShapeType="1"/>
              </p:cNvCxnSpPr>
              <p:nvPr/>
            </p:nvCxnSpPr>
            <p:spPr bwMode="auto">
              <a:xfrm>
                <a:off x="531812" y="53340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20" name="Group 139"/>
            <p:cNvGrpSpPr>
              <a:grpSpLocks/>
            </p:cNvGrpSpPr>
            <p:nvPr/>
          </p:nvGrpSpPr>
          <p:grpSpPr bwMode="auto">
            <a:xfrm>
              <a:off x="9006482" y="1528340"/>
              <a:ext cx="1449387" cy="1601788"/>
              <a:chOff x="531018" y="4343400"/>
              <a:chExt cx="1449388" cy="1601788"/>
            </a:xfrm>
          </p:grpSpPr>
          <p:sp>
            <p:nvSpPr>
              <p:cNvPr id="43" name="TextBox 140"/>
              <p:cNvSpPr txBox="1">
                <a:spLocks noChangeArrowheads="1"/>
              </p:cNvSpPr>
              <p:nvPr/>
            </p:nvSpPr>
            <p:spPr bwMode="auto">
              <a:xfrm>
                <a:off x="531812" y="55626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44" name="TextBox 141"/>
              <p:cNvSpPr txBox="1">
                <a:spLocks noChangeArrowheads="1"/>
              </p:cNvSpPr>
              <p:nvPr/>
            </p:nvSpPr>
            <p:spPr bwMode="auto">
              <a:xfrm>
                <a:off x="531812" y="52578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45" name="TextBox 142"/>
              <p:cNvSpPr txBox="1">
                <a:spLocks noChangeArrowheads="1"/>
              </p:cNvSpPr>
              <p:nvPr/>
            </p:nvSpPr>
            <p:spPr bwMode="auto">
              <a:xfrm>
                <a:off x="531812" y="49530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local var</a:t>
                </a:r>
                <a:endParaRPr lang="th-TH" altLang="th-TH" sz="1800">
                  <a:latin typeface="Times New Roman" panose="02020603050405020304" pitchFamily="18" charset="0"/>
                </a:endParaRPr>
              </a:p>
            </p:txBody>
          </p:sp>
          <p:sp>
            <p:nvSpPr>
              <p:cNvPr id="46" name="TextBox 143"/>
              <p:cNvSpPr txBox="1">
                <a:spLocks noChangeArrowheads="1"/>
              </p:cNvSpPr>
              <p:nvPr/>
            </p:nvSpPr>
            <p:spPr bwMode="auto">
              <a:xfrm>
                <a:off x="531812" y="46482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47" name="TextBox 144"/>
              <p:cNvSpPr txBox="1">
                <a:spLocks noChangeArrowheads="1"/>
              </p:cNvSpPr>
              <p:nvPr/>
            </p:nvSpPr>
            <p:spPr bwMode="auto">
              <a:xfrm>
                <a:off x="531812" y="43434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3 (A3)</a:t>
                </a:r>
                <a:endParaRPr lang="th-TH" altLang="th-TH" sz="1800">
                  <a:latin typeface="Times New Roman" panose="02020603050405020304" pitchFamily="18" charset="0"/>
                </a:endParaRPr>
              </a:p>
            </p:txBody>
          </p:sp>
          <p:cxnSp>
            <p:nvCxnSpPr>
              <p:cNvPr id="48" name="Straight Connector 145"/>
              <p:cNvCxnSpPr>
                <a:cxnSpLocks noChangeShapeType="1"/>
              </p:cNvCxnSpPr>
              <p:nvPr/>
            </p:nvCxnSpPr>
            <p:spPr bwMode="auto">
              <a:xfrm rot="5400000">
                <a:off x="-268288" y="5143500"/>
                <a:ext cx="1600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9" name="Straight Connector 146"/>
              <p:cNvCxnSpPr>
                <a:cxnSpLocks noChangeShapeType="1"/>
              </p:cNvCxnSpPr>
              <p:nvPr/>
            </p:nvCxnSpPr>
            <p:spPr bwMode="auto">
              <a:xfrm>
                <a:off x="531812" y="59436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0" name="Straight Connector 147"/>
              <p:cNvCxnSpPr>
                <a:cxnSpLocks noChangeShapeType="1"/>
              </p:cNvCxnSpPr>
              <p:nvPr/>
            </p:nvCxnSpPr>
            <p:spPr bwMode="auto">
              <a:xfrm rot="5400000" flipH="1" flipV="1">
                <a:off x="1179512" y="5143500"/>
                <a:ext cx="1600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1" name="Straight Connector 148"/>
              <p:cNvCxnSpPr>
                <a:cxnSpLocks noChangeShapeType="1"/>
              </p:cNvCxnSpPr>
              <p:nvPr/>
            </p:nvCxnSpPr>
            <p:spPr bwMode="auto">
              <a:xfrm>
                <a:off x="531812" y="55626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149"/>
              <p:cNvCxnSpPr>
                <a:cxnSpLocks noChangeShapeType="1"/>
              </p:cNvCxnSpPr>
              <p:nvPr/>
            </p:nvCxnSpPr>
            <p:spPr bwMode="auto">
              <a:xfrm>
                <a:off x="531812" y="49530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150"/>
              <p:cNvCxnSpPr>
                <a:cxnSpLocks noChangeShapeType="1"/>
              </p:cNvCxnSpPr>
              <p:nvPr/>
            </p:nvCxnSpPr>
            <p:spPr bwMode="auto">
              <a:xfrm>
                <a:off x="531812" y="47244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4" name="Straight Connector 151"/>
              <p:cNvCxnSpPr>
                <a:cxnSpLocks noChangeShapeType="1"/>
              </p:cNvCxnSpPr>
              <p:nvPr/>
            </p:nvCxnSpPr>
            <p:spPr bwMode="auto">
              <a:xfrm>
                <a:off x="531812" y="43434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5" name="Straight Connector 152"/>
              <p:cNvCxnSpPr>
                <a:cxnSpLocks noChangeShapeType="1"/>
              </p:cNvCxnSpPr>
              <p:nvPr/>
            </p:nvCxnSpPr>
            <p:spPr bwMode="auto">
              <a:xfrm>
                <a:off x="531812" y="53340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21" name="TextBox 154"/>
            <p:cNvSpPr txBox="1">
              <a:spLocks noChangeArrowheads="1"/>
            </p:cNvSpPr>
            <p:nvPr/>
          </p:nvSpPr>
          <p:spPr bwMode="auto">
            <a:xfrm>
              <a:off x="9006482" y="114734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22" name="TextBox 155"/>
            <p:cNvSpPr txBox="1">
              <a:spLocks noChangeArrowheads="1"/>
            </p:cNvSpPr>
            <p:nvPr/>
          </p:nvSpPr>
          <p:spPr bwMode="auto">
            <a:xfrm>
              <a:off x="9006482" y="84254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23" name="TextBox 156"/>
            <p:cNvSpPr txBox="1">
              <a:spLocks noChangeArrowheads="1"/>
            </p:cNvSpPr>
            <p:nvPr/>
          </p:nvSpPr>
          <p:spPr bwMode="auto">
            <a:xfrm>
              <a:off x="9006482" y="537740"/>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local var</a:t>
              </a:r>
              <a:endParaRPr lang="th-TH" altLang="th-TH" sz="1800">
                <a:latin typeface="Times New Roman" panose="02020603050405020304" pitchFamily="18" charset="0"/>
              </a:endParaRPr>
            </a:p>
          </p:txBody>
        </p:sp>
        <p:sp>
          <p:nvSpPr>
            <p:cNvPr id="24" name="TextBox 157"/>
            <p:cNvSpPr txBox="1">
              <a:spLocks noChangeArrowheads="1"/>
            </p:cNvSpPr>
            <p:nvPr/>
          </p:nvSpPr>
          <p:spPr bwMode="auto">
            <a:xfrm>
              <a:off x="9006482" y="23294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cxnSp>
          <p:nvCxnSpPr>
            <p:cNvPr id="25" name="Straight Connector 159"/>
            <p:cNvCxnSpPr>
              <a:cxnSpLocks noChangeShapeType="1"/>
            </p:cNvCxnSpPr>
            <p:nvPr/>
          </p:nvCxnSpPr>
          <p:spPr bwMode="auto">
            <a:xfrm rot="5400000">
              <a:off x="8319888" y="843334"/>
              <a:ext cx="1371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160"/>
            <p:cNvCxnSpPr>
              <a:cxnSpLocks noChangeShapeType="1"/>
            </p:cNvCxnSpPr>
            <p:nvPr/>
          </p:nvCxnSpPr>
          <p:spPr bwMode="auto">
            <a:xfrm>
              <a:off x="9006482" y="15283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161"/>
            <p:cNvCxnSpPr>
              <a:cxnSpLocks noChangeShapeType="1"/>
            </p:cNvCxnSpPr>
            <p:nvPr/>
          </p:nvCxnSpPr>
          <p:spPr bwMode="auto">
            <a:xfrm rot="5400000" flipH="1" flipV="1">
              <a:off x="9767688" y="843334"/>
              <a:ext cx="13716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162"/>
            <p:cNvCxnSpPr>
              <a:cxnSpLocks noChangeShapeType="1"/>
            </p:cNvCxnSpPr>
            <p:nvPr/>
          </p:nvCxnSpPr>
          <p:spPr bwMode="auto">
            <a:xfrm>
              <a:off x="9006482" y="11473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163"/>
            <p:cNvCxnSpPr>
              <a:cxnSpLocks noChangeShapeType="1"/>
            </p:cNvCxnSpPr>
            <p:nvPr/>
          </p:nvCxnSpPr>
          <p:spPr bwMode="auto">
            <a:xfrm>
              <a:off x="9006482" y="5377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164"/>
            <p:cNvCxnSpPr>
              <a:cxnSpLocks noChangeShapeType="1"/>
            </p:cNvCxnSpPr>
            <p:nvPr/>
          </p:nvCxnSpPr>
          <p:spPr bwMode="auto">
            <a:xfrm>
              <a:off x="9006482" y="3091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166"/>
            <p:cNvCxnSpPr>
              <a:cxnSpLocks noChangeShapeType="1"/>
            </p:cNvCxnSpPr>
            <p:nvPr/>
          </p:nvCxnSpPr>
          <p:spPr bwMode="auto">
            <a:xfrm>
              <a:off x="9006482" y="91874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2" name="Freeform 189"/>
            <p:cNvSpPr>
              <a:spLocks noChangeArrowheads="1"/>
            </p:cNvSpPr>
            <p:nvPr/>
          </p:nvSpPr>
          <p:spPr bwMode="auto">
            <a:xfrm>
              <a:off x="10454282" y="5903490"/>
              <a:ext cx="271462" cy="655638"/>
            </a:xfrm>
            <a:custGeom>
              <a:avLst/>
              <a:gdLst>
                <a:gd name="T0" fmla="*/ 0 w 228600"/>
                <a:gd name="T1" fmla="*/ 0 h 720436"/>
                <a:gd name="T2" fmla="*/ 582754 w 228600"/>
                <a:gd name="T3" fmla="*/ 196567 h 720436"/>
                <a:gd name="T4" fmla="*/ 349653 w 228600"/>
                <a:gd name="T5" fmla="*/ 408861 h 720436"/>
                <a:gd name="T6" fmla="*/ 0 60000 65536"/>
                <a:gd name="T7" fmla="*/ 0 60000 65536"/>
                <a:gd name="T8" fmla="*/ 0 60000 65536"/>
                <a:gd name="T9" fmla="*/ 0 w 228600"/>
                <a:gd name="T10" fmla="*/ 0 h 720436"/>
                <a:gd name="T11" fmla="*/ 228600 w 228600"/>
                <a:gd name="T12" fmla="*/ 720436 h 720436"/>
              </a:gdLst>
              <a:ahLst/>
              <a:cxnLst>
                <a:cxn ang="T6">
                  <a:pos x="T0" y="T1"/>
                </a:cxn>
                <a:cxn ang="T7">
                  <a:pos x="T2" y="T3"/>
                </a:cxn>
                <a:cxn ang="T8">
                  <a:pos x="T4" y="T5"/>
                </a:cxn>
              </a:cxnLst>
              <a:rect l="T9" t="T10" r="T11" b="T12"/>
              <a:pathLst>
                <a:path w="228600" h="720436">
                  <a:moveTo>
                    <a:pt x="0" y="0"/>
                  </a:moveTo>
                  <a:cubicBezTo>
                    <a:pt x="93518" y="113145"/>
                    <a:pt x="187036" y="226290"/>
                    <a:pt x="207818" y="346363"/>
                  </a:cubicBezTo>
                  <a:cubicBezTo>
                    <a:pt x="228600" y="466436"/>
                    <a:pt x="176645" y="593436"/>
                    <a:pt x="124691" y="720436"/>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191"/>
            <p:cNvSpPr>
              <a:spLocks noChangeArrowheads="1"/>
            </p:cNvSpPr>
            <p:nvPr/>
          </p:nvSpPr>
          <p:spPr bwMode="auto">
            <a:xfrm>
              <a:off x="10454282" y="4271540"/>
              <a:ext cx="415925" cy="1690688"/>
            </a:xfrm>
            <a:custGeom>
              <a:avLst/>
              <a:gdLst>
                <a:gd name="T0" fmla="*/ 0 w 415636"/>
                <a:gd name="T1" fmla="*/ 0 h 1690254"/>
                <a:gd name="T2" fmla="*/ 417310 w 415636"/>
                <a:gd name="T3" fmla="*/ 790626 h 1690254"/>
                <a:gd name="T4" fmla="*/ 0 w 415636"/>
                <a:gd name="T5" fmla="*/ 1692214 h 1690254"/>
                <a:gd name="T6" fmla="*/ 0 60000 65536"/>
                <a:gd name="T7" fmla="*/ 0 60000 65536"/>
                <a:gd name="T8" fmla="*/ 0 60000 65536"/>
                <a:gd name="T9" fmla="*/ 0 w 415636"/>
                <a:gd name="T10" fmla="*/ 0 h 1690254"/>
                <a:gd name="T11" fmla="*/ 415636 w 415636"/>
                <a:gd name="T12" fmla="*/ 1690254 h 1690254"/>
              </a:gdLst>
              <a:ahLst/>
              <a:cxnLst>
                <a:cxn ang="T6">
                  <a:pos x="T0" y="T1"/>
                </a:cxn>
                <a:cxn ang="T7">
                  <a:pos x="T2" y="T3"/>
                </a:cxn>
                <a:cxn ang="T8">
                  <a:pos x="T4" y="T5"/>
                </a:cxn>
              </a:cxnLst>
              <a:rect l="T9" t="T10" r="T11" b="T12"/>
              <a:pathLst>
                <a:path w="415636" h="1690254">
                  <a:moveTo>
                    <a:pt x="0" y="0"/>
                  </a:moveTo>
                  <a:cubicBezTo>
                    <a:pt x="207818" y="254000"/>
                    <a:pt x="415636" y="508000"/>
                    <a:pt x="415636" y="789709"/>
                  </a:cubicBezTo>
                  <a:cubicBezTo>
                    <a:pt x="415636" y="1071418"/>
                    <a:pt x="207818" y="1380836"/>
                    <a:pt x="0" y="169025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Freeform 194"/>
            <p:cNvSpPr>
              <a:spLocks noChangeArrowheads="1"/>
            </p:cNvSpPr>
            <p:nvPr/>
          </p:nvSpPr>
          <p:spPr bwMode="auto">
            <a:xfrm>
              <a:off x="10454282" y="2671340"/>
              <a:ext cx="542925" cy="3270250"/>
            </a:xfrm>
            <a:custGeom>
              <a:avLst/>
              <a:gdLst>
                <a:gd name="T0" fmla="*/ 13898 w 542636"/>
                <a:gd name="T1" fmla="*/ 0 h 3269672"/>
                <a:gd name="T2" fmla="*/ 542062 w 542636"/>
                <a:gd name="T3" fmla="*/ 1677673 h 3269672"/>
                <a:gd name="T4" fmla="*/ 0 w 542636"/>
                <a:gd name="T5" fmla="*/ 3272156 h 3269672"/>
                <a:gd name="T6" fmla="*/ 0 60000 65536"/>
                <a:gd name="T7" fmla="*/ 0 60000 65536"/>
                <a:gd name="T8" fmla="*/ 0 60000 65536"/>
                <a:gd name="T9" fmla="*/ 0 w 542636"/>
                <a:gd name="T10" fmla="*/ 0 h 3269672"/>
                <a:gd name="T11" fmla="*/ 542636 w 542636"/>
                <a:gd name="T12" fmla="*/ 3269672 h 3269672"/>
              </a:gdLst>
              <a:ahLst/>
              <a:cxnLst>
                <a:cxn ang="T6">
                  <a:pos x="T0" y="T1"/>
                </a:cxn>
                <a:cxn ang="T7">
                  <a:pos x="T2" y="T3"/>
                </a:cxn>
                <a:cxn ang="T8">
                  <a:pos x="T4" y="T5"/>
                </a:cxn>
              </a:cxnLst>
              <a:rect l="T9" t="T10" r="T11" b="T12"/>
              <a:pathLst>
                <a:path w="542636" h="3269672">
                  <a:moveTo>
                    <a:pt x="13855" y="0"/>
                  </a:moveTo>
                  <a:cubicBezTo>
                    <a:pt x="278245" y="565727"/>
                    <a:pt x="542636" y="1131455"/>
                    <a:pt x="540327" y="1676400"/>
                  </a:cubicBezTo>
                  <a:cubicBezTo>
                    <a:pt x="538018" y="2221345"/>
                    <a:pt x="269009" y="2745508"/>
                    <a:pt x="0" y="3269672"/>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5" name="Freeform 195"/>
            <p:cNvSpPr>
              <a:spLocks noChangeArrowheads="1"/>
            </p:cNvSpPr>
            <p:nvPr/>
          </p:nvSpPr>
          <p:spPr bwMode="auto">
            <a:xfrm>
              <a:off x="10454282" y="1071140"/>
              <a:ext cx="415925" cy="1690688"/>
            </a:xfrm>
            <a:custGeom>
              <a:avLst/>
              <a:gdLst>
                <a:gd name="T0" fmla="*/ 0 w 415636"/>
                <a:gd name="T1" fmla="*/ 0 h 1690254"/>
                <a:gd name="T2" fmla="*/ 417310 w 415636"/>
                <a:gd name="T3" fmla="*/ 790626 h 1690254"/>
                <a:gd name="T4" fmla="*/ 0 w 415636"/>
                <a:gd name="T5" fmla="*/ 1692214 h 1690254"/>
                <a:gd name="T6" fmla="*/ 0 60000 65536"/>
                <a:gd name="T7" fmla="*/ 0 60000 65536"/>
                <a:gd name="T8" fmla="*/ 0 60000 65536"/>
                <a:gd name="T9" fmla="*/ 0 w 415636"/>
                <a:gd name="T10" fmla="*/ 0 h 1690254"/>
                <a:gd name="T11" fmla="*/ 415636 w 415636"/>
                <a:gd name="T12" fmla="*/ 1690254 h 1690254"/>
              </a:gdLst>
              <a:ahLst/>
              <a:cxnLst>
                <a:cxn ang="T6">
                  <a:pos x="T0" y="T1"/>
                </a:cxn>
                <a:cxn ang="T7">
                  <a:pos x="T2" y="T3"/>
                </a:cxn>
                <a:cxn ang="T8">
                  <a:pos x="T4" y="T5"/>
                </a:cxn>
              </a:cxnLst>
              <a:rect l="T9" t="T10" r="T11" b="T12"/>
              <a:pathLst>
                <a:path w="415636" h="1690254">
                  <a:moveTo>
                    <a:pt x="0" y="0"/>
                  </a:moveTo>
                  <a:cubicBezTo>
                    <a:pt x="207818" y="254000"/>
                    <a:pt x="415636" y="508000"/>
                    <a:pt x="415636" y="789709"/>
                  </a:cubicBezTo>
                  <a:cubicBezTo>
                    <a:pt x="415636" y="1071418"/>
                    <a:pt x="207818" y="1380836"/>
                    <a:pt x="0" y="169025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6" name="TextBox 202"/>
            <p:cNvSpPr txBox="1">
              <a:spLocks noChangeArrowheads="1"/>
            </p:cNvSpPr>
            <p:nvPr/>
          </p:nvSpPr>
          <p:spPr bwMode="auto">
            <a:xfrm>
              <a:off x="8549282" y="53774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P3</a:t>
              </a:r>
              <a:endParaRPr lang="th-TH" altLang="th-TH" sz="1800">
                <a:latin typeface="Times New Roman" panose="02020603050405020304" pitchFamily="18" charset="0"/>
              </a:endParaRPr>
            </a:p>
          </p:txBody>
        </p:sp>
        <p:sp>
          <p:nvSpPr>
            <p:cNvPr id="37" name="TextBox 206"/>
            <p:cNvSpPr txBox="1">
              <a:spLocks noChangeArrowheads="1"/>
            </p:cNvSpPr>
            <p:nvPr/>
          </p:nvSpPr>
          <p:spPr bwMode="auto">
            <a:xfrm>
              <a:off x="8549282" y="556694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P1</a:t>
              </a:r>
              <a:endParaRPr lang="th-TH" altLang="th-TH" sz="1800">
                <a:latin typeface="Times New Roman" panose="02020603050405020304" pitchFamily="18" charset="0"/>
              </a:endParaRPr>
            </a:p>
          </p:txBody>
        </p:sp>
        <p:sp>
          <p:nvSpPr>
            <p:cNvPr id="38" name="TextBox 207"/>
            <p:cNvSpPr txBox="1">
              <a:spLocks noChangeArrowheads="1"/>
            </p:cNvSpPr>
            <p:nvPr/>
          </p:nvSpPr>
          <p:spPr bwMode="auto">
            <a:xfrm>
              <a:off x="8625482" y="358574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P4</a:t>
              </a:r>
              <a:endParaRPr lang="th-TH" altLang="th-TH" sz="1800">
                <a:latin typeface="Times New Roman" panose="02020603050405020304" pitchFamily="18" charset="0"/>
              </a:endParaRPr>
            </a:p>
          </p:txBody>
        </p:sp>
        <p:sp>
          <p:nvSpPr>
            <p:cNvPr id="39" name="TextBox 209"/>
            <p:cNvSpPr txBox="1">
              <a:spLocks noChangeArrowheads="1"/>
            </p:cNvSpPr>
            <p:nvPr/>
          </p:nvSpPr>
          <p:spPr bwMode="auto">
            <a:xfrm>
              <a:off x="8549282" y="213794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P2</a:t>
              </a:r>
              <a:endParaRPr lang="th-TH" altLang="th-TH" sz="1800">
                <a:latin typeface="Times New Roman" panose="02020603050405020304" pitchFamily="18" charset="0"/>
              </a:endParaRPr>
            </a:p>
          </p:txBody>
        </p:sp>
        <p:sp>
          <p:nvSpPr>
            <p:cNvPr id="40" name="TextBox 17"/>
            <p:cNvSpPr txBox="1">
              <a:spLocks noChangeArrowheads="1"/>
            </p:cNvSpPr>
            <p:nvPr/>
          </p:nvSpPr>
          <p:spPr bwMode="auto">
            <a:xfrm>
              <a:off x="9008069" y="6332115"/>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1 (A1)</a:t>
              </a:r>
              <a:endParaRPr lang="th-TH" altLang="th-TH" sz="1800">
                <a:latin typeface="Times New Roman" panose="02020603050405020304" pitchFamily="18" charset="0"/>
              </a:endParaRPr>
            </a:p>
          </p:txBody>
        </p:sp>
        <p:cxnSp>
          <p:nvCxnSpPr>
            <p:cNvPr id="41" name="Straight Connector 31"/>
            <p:cNvCxnSpPr>
              <a:cxnSpLocks noChangeShapeType="1"/>
            </p:cNvCxnSpPr>
            <p:nvPr/>
          </p:nvCxnSpPr>
          <p:spPr bwMode="auto">
            <a:xfrm>
              <a:off x="9006482" y="6629143"/>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119"/>
            <p:cNvCxnSpPr>
              <a:cxnSpLocks noChangeShapeType="1"/>
            </p:cNvCxnSpPr>
            <p:nvPr/>
          </p:nvCxnSpPr>
          <p:spPr bwMode="auto">
            <a:xfrm flipV="1">
              <a:off x="9004894" y="4746203"/>
              <a:ext cx="0" cy="190490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69" name="Group 68"/>
          <p:cNvGrpSpPr/>
          <p:nvPr/>
        </p:nvGrpSpPr>
        <p:grpSpPr>
          <a:xfrm>
            <a:off x="612614" y="4204310"/>
            <a:ext cx="2132013" cy="2552700"/>
            <a:chOff x="1297153" y="4234144"/>
            <a:chExt cx="2132013" cy="2552700"/>
          </a:xfrm>
        </p:grpSpPr>
        <p:sp>
          <p:nvSpPr>
            <p:cNvPr id="70" name="TextBox 13"/>
            <p:cNvSpPr txBox="1">
              <a:spLocks noChangeArrowheads="1"/>
            </p:cNvSpPr>
            <p:nvPr/>
          </p:nvSpPr>
          <p:spPr bwMode="auto">
            <a:xfrm>
              <a:off x="1754353" y="5916894"/>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71" name="TextBox 14"/>
            <p:cNvSpPr txBox="1">
              <a:spLocks noChangeArrowheads="1"/>
            </p:cNvSpPr>
            <p:nvPr/>
          </p:nvSpPr>
          <p:spPr bwMode="auto">
            <a:xfrm>
              <a:off x="1754353" y="5612094"/>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72" name="TextBox 15"/>
            <p:cNvSpPr txBox="1">
              <a:spLocks noChangeArrowheads="1"/>
            </p:cNvSpPr>
            <p:nvPr/>
          </p:nvSpPr>
          <p:spPr bwMode="auto">
            <a:xfrm>
              <a:off x="1754353" y="5307294"/>
              <a:ext cx="1371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X:real</a:t>
              </a:r>
              <a:endParaRPr lang="th-TH" altLang="th-TH" sz="1800">
                <a:latin typeface="Times New Roman" panose="02020603050405020304" pitchFamily="18" charset="0"/>
              </a:endParaRPr>
            </a:p>
          </p:txBody>
        </p:sp>
        <p:sp>
          <p:nvSpPr>
            <p:cNvPr id="73" name="TextBox 16"/>
            <p:cNvSpPr txBox="1">
              <a:spLocks noChangeArrowheads="1"/>
            </p:cNvSpPr>
            <p:nvPr/>
          </p:nvSpPr>
          <p:spPr bwMode="auto">
            <a:xfrm>
              <a:off x="1754353" y="5002494"/>
              <a:ext cx="99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74" name="TextBox 17"/>
            <p:cNvSpPr txBox="1">
              <a:spLocks noChangeArrowheads="1"/>
            </p:cNvSpPr>
            <p:nvPr/>
          </p:nvSpPr>
          <p:spPr bwMode="auto">
            <a:xfrm>
              <a:off x="1754353" y="4697694"/>
              <a:ext cx="99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4 (A4)</a:t>
              </a:r>
              <a:endParaRPr lang="th-TH" altLang="th-TH" sz="1800">
                <a:latin typeface="Times New Roman" panose="02020603050405020304" pitchFamily="18" charset="0"/>
              </a:endParaRPr>
            </a:p>
          </p:txBody>
        </p:sp>
        <p:cxnSp>
          <p:nvCxnSpPr>
            <p:cNvPr id="75" name="Straight Connector 29"/>
            <p:cNvCxnSpPr>
              <a:cxnSpLocks noChangeShapeType="1"/>
            </p:cNvCxnSpPr>
            <p:nvPr/>
          </p:nvCxnSpPr>
          <p:spPr bwMode="auto">
            <a:xfrm flipH="1">
              <a:off x="1752767" y="4234144"/>
              <a:ext cx="5554" cy="23764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6" name="Straight Connector 31"/>
            <p:cNvCxnSpPr>
              <a:cxnSpLocks noChangeShapeType="1"/>
            </p:cNvCxnSpPr>
            <p:nvPr/>
          </p:nvCxnSpPr>
          <p:spPr bwMode="auto">
            <a:xfrm>
              <a:off x="1754353" y="6297894"/>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7" name="Straight Connector 33"/>
            <p:cNvCxnSpPr>
              <a:cxnSpLocks noChangeShapeType="1"/>
            </p:cNvCxnSpPr>
            <p:nvPr/>
          </p:nvCxnSpPr>
          <p:spPr bwMode="auto">
            <a:xfrm flipV="1">
              <a:off x="3200566" y="4272760"/>
              <a:ext cx="14287" cy="234422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8" name="Straight Connector 35"/>
            <p:cNvCxnSpPr>
              <a:cxnSpLocks noChangeShapeType="1"/>
            </p:cNvCxnSpPr>
            <p:nvPr/>
          </p:nvCxnSpPr>
          <p:spPr bwMode="auto">
            <a:xfrm>
              <a:off x="1754353" y="5916894"/>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36"/>
            <p:cNvCxnSpPr>
              <a:cxnSpLocks noChangeShapeType="1"/>
            </p:cNvCxnSpPr>
            <p:nvPr/>
          </p:nvCxnSpPr>
          <p:spPr bwMode="auto">
            <a:xfrm>
              <a:off x="1754353" y="5307294"/>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0" name="Straight Connector 37"/>
            <p:cNvCxnSpPr>
              <a:cxnSpLocks noChangeShapeType="1"/>
            </p:cNvCxnSpPr>
            <p:nvPr/>
          </p:nvCxnSpPr>
          <p:spPr bwMode="auto">
            <a:xfrm>
              <a:off x="1754353" y="5078694"/>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1" name="Straight Connector 38"/>
            <p:cNvCxnSpPr>
              <a:cxnSpLocks noChangeShapeType="1"/>
            </p:cNvCxnSpPr>
            <p:nvPr/>
          </p:nvCxnSpPr>
          <p:spPr bwMode="auto">
            <a:xfrm>
              <a:off x="1754353" y="4697694"/>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2" name="Straight Connector 39"/>
            <p:cNvCxnSpPr>
              <a:cxnSpLocks noChangeShapeType="1"/>
            </p:cNvCxnSpPr>
            <p:nvPr/>
          </p:nvCxnSpPr>
          <p:spPr bwMode="auto">
            <a:xfrm>
              <a:off x="1754353" y="5688294"/>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3" name="Freeform 183"/>
            <p:cNvSpPr>
              <a:spLocks noChangeArrowheads="1"/>
            </p:cNvSpPr>
            <p:nvPr/>
          </p:nvSpPr>
          <p:spPr bwMode="auto">
            <a:xfrm>
              <a:off x="3203741" y="5832757"/>
              <a:ext cx="225425" cy="954087"/>
            </a:xfrm>
            <a:custGeom>
              <a:avLst/>
              <a:gdLst>
                <a:gd name="T0" fmla="*/ 0 w 228600"/>
                <a:gd name="T1" fmla="*/ 0 h 720436"/>
                <a:gd name="T2" fmla="*/ 191181 w 228600"/>
                <a:gd name="T3" fmla="*/ 1869071 h 720436"/>
                <a:gd name="T4" fmla="*/ 114709 w 228600"/>
                <a:gd name="T5" fmla="*/ 3887676 h 720436"/>
                <a:gd name="T6" fmla="*/ 0 60000 65536"/>
                <a:gd name="T7" fmla="*/ 0 60000 65536"/>
                <a:gd name="T8" fmla="*/ 0 60000 65536"/>
                <a:gd name="T9" fmla="*/ 0 w 228600"/>
                <a:gd name="T10" fmla="*/ 0 h 720436"/>
                <a:gd name="T11" fmla="*/ 228600 w 228600"/>
                <a:gd name="T12" fmla="*/ 720436 h 720436"/>
              </a:gdLst>
              <a:ahLst/>
              <a:cxnLst>
                <a:cxn ang="T6">
                  <a:pos x="T0" y="T1"/>
                </a:cxn>
                <a:cxn ang="T7">
                  <a:pos x="T2" y="T3"/>
                </a:cxn>
                <a:cxn ang="T8">
                  <a:pos x="T4" y="T5"/>
                </a:cxn>
              </a:cxnLst>
              <a:rect l="T9" t="T10" r="T11" b="T12"/>
              <a:pathLst>
                <a:path w="228600" h="720436">
                  <a:moveTo>
                    <a:pt x="0" y="0"/>
                  </a:moveTo>
                  <a:cubicBezTo>
                    <a:pt x="93518" y="113145"/>
                    <a:pt x="187036" y="226290"/>
                    <a:pt x="207818" y="346363"/>
                  </a:cubicBezTo>
                  <a:cubicBezTo>
                    <a:pt x="228600" y="466436"/>
                    <a:pt x="176645" y="593436"/>
                    <a:pt x="124691" y="720436"/>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4" name="TextBox 201"/>
            <p:cNvSpPr txBox="1">
              <a:spLocks noChangeArrowheads="1"/>
            </p:cNvSpPr>
            <p:nvPr/>
          </p:nvSpPr>
          <p:spPr bwMode="auto">
            <a:xfrm>
              <a:off x="1297153" y="5535894"/>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P1</a:t>
              </a:r>
              <a:endParaRPr lang="th-TH" altLang="th-TH" sz="1800">
                <a:latin typeface="Times New Roman" panose="02020603050405020304" pitchFamily="18" charset="0"/>
              </a:endParaRPr>
            </a:p>
          </p:txBody>
        </p:sp>
        <p:cxnSp>
          <p:nvCxnSpPr>
            <p:cNvPr id="85" name="Straight Connector 31"/>
            <p:cNvCxnSpPr>
              <a:cxnSpLocks noChangeShapeType="1"/>
            </p:cNvCxnSpPr>
            <p:nvPr/>
          </p:nvCxnSpPr>
          <p:spPr bwMode="auto">
            <a:xfrm>
              <a:off x="1755941" y="6610632"/>
              <a:ext cx="1447800"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6" name="TextBox 17"/>
            <p:cNvSpPr txBox="1">
              <a:spLocks noChangeArrowheads="1"/>
            </p:cNvSpPr>
            <p:nvPr/>
          </p:nvSpPr>
          <p:spPr bwMode="auto">
            <a:xfrm>
              <a:off x="1755941" y="6267732"/>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1 (A1)</a:t>
              </a:r>
              <a:endParaRPr lang="th-TH" altLang="th-TH" sz="1800">
                <a:latin typeface="Times New Roman" panose="02020603050405020304" pitchFamily="18" charset="0"/>
              </a:endParaRPr>
            </a:p>
          </p:txBody>
        </p:sp>
        <p:sp>
          <p:nvSpPr>
            <p:cNvPr id="87" name="TextBox 56"/>
            <p:cNvSpPr txBox="1">
              <a:spLocks noChangeArrowheads="1"/>
            </p:cNvSpPr>
            <p:nvPr/>
          </p:nvSpPr>
          <p:spPr bwMode="auto">
            <a:xfrm>
              <a:off x="1754355" y="4332553"/>
              <a:ext cx="137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cxnSp>
          <p:nvCxnSpPr>
            <p:cNvPr id="88" name="Straight Connector 37"/>
            <p:cNvCxnSpPr>
              <a:cxnSpLocks noChangeShapeType="1"/>
            </p:cNvCxnSpPr>
            <p:nvPr/>
          </p:nvCxnSpPr>
          <p:spPr bwMode="auto">
            <a:xfrm>
              <a:off x="1766259" y="4364576"/>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89" name="Group 88"/>
          <p:cNvGrpSpPr/>
          <p:nvPr/>
        </p:nvGrpSpPr>
        <p:grpSpPr>
          <a:xfrm>
            <a:off x="3073383" y="2645022"/>
            <a:ext cx="2398712" cy="4168334"/>
            <a:chOff x="3409164" y="2625982"/>
            <a:chExt cx="2398712" cy="4168334"/>
          </a:xfrm>
        </p:grpSpPr>
        <p:sp>
          <p:nvSpPr>
            <p:cNvPr id="90" name="TextBox 42"/>
            <p:cNvSpPr txBox="1">
              <a:spLocks noChangeArrowheads="1"/>
            </p:cNvSpPr>
            <p:nvPr/>
          </p:nvSpPr>
          <p:spPr bwMode="auto">
            <a:xfrm>
              <a:off x="3942564" y="5924366"/>
              <a:ext cx="137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91" name="TextBox 43"/>
            <p:cNvSpPr txBox="1">
              <a:spLocks noChangeArrowheads="1"/>
            </p:cNvSpPr>
            <p:nvPr/>
          </p:nvSpPr>
          <p:spPr bwMode="auto">
            <a:xfrm>
              <a:off x="3942564" y="5619566"/>
              <a:ext cx="137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92" name="TextBox 44"/>
            <p:cNvSpPr txBox="1">
              <a:spLocks noChangeArrowheads="1"/>
            </p:cNvSpPr>
            <p:nvPr/>
          </p:nvSpPr>
          <p:spPr bwMode="auto">
            <a:xfrm>
              <a:off x="3942564" y="5314766"/>
              <a:ext cx="137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X:real</a:t>
              </a:r>
              <a:endParaRPr lang="th-TH" altLang="th-TH" sz="1800">
                <a:latin typeface="Times New Roman" panose="02020603050405020304" pitchFamily="18" charset="0"/>
              </a:endParaRPr>
            </a:p>
          </p:txBody>
        </p:sp>
        <p:sp>
          <p:nvSpPr>
            <p:cNvPr id="93" name="TextBox 45"/>
            <p:cNvSpPr txBox="1">
              <a:spLocks noChangeArrowheads="1"/>
            </p:cNvSpPr>
            <p:nvPr/>
          </p:nvSpPr>
          <p:spPr bwMode="auto">
            <a:xfrm>
              <a:off x="3942564" y="500996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94" name="TextBox 46"/>
            <p:cNvSpPr txBox="1">
              <a:spLocks noChangeArrowheads="1"/>
            </p:cNvSpPr>
            <p:nvPr/>
          </p:nvSpPr>
          <p:spPr bwMode="auto">
            <a:xfrm>
              <a:off x="3942564" y="470516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4 (A4)</a:t>
              </a:r>
              <a:endParaRPr lang="th-TH" altLang="th-TH" sz="1800">
                <a:latin typeface="Times New Roman" panose="02020603050405020304" pitchFamily="18" charset="0"/>
              </a:endParaRPr>
            </a:p>
          </p:txBody>
        </p:sp>
        <p:cxnSp>
          <p:nvCxnSpPr>
            <p:cNvPr id="95" name="Straight Connector 47"/>
            <p:cNvCxnSpPr>
              <a:cxnSpLocks noChangeShapeType="1"/>
            </p:cNvCxnSpPr>
            <p:nvPr/>
          </p:nvCxnSpPr>
          <p:spPr bwMode="auto">
            <a:xfrm flipH="1">
              <a:off x="3940976" y="4706754"/>
              <a:ext cx="3175" cy="1938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6" name="Straight Connector 48"/>
            <p:cNvCxnSpPr>
              <a:cxnSpLocks noChangeShapeType="1"/>
            </p:cNvCxnSpPr>
            <p:nvPr/>
          </p:nvCxnSpPr>
          <p:spPr bwMode="auto">
            <a:xfrm>
              <a:off x="3942564" y="63053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7" name="Straight Connector 49"/>
            <p:cNvCxnSpPr>
              <a:cxnSpLocks noChangeShapeType="1"/>
            </p:cNvCxnSpPr>
            <p:nvPr/>
          </p:nvCxnSpPr>
          <p:spPr bwMode="auto">
            <a:xfrm flipH="1" flipV="1">
              <a:off x="5391951" y="4706754"/>
              <a:ext cx="0" cy="1938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8" name="Straight Connector 50"/>
            <p:cNvCxnSpPr>
              <a:cxnSpLocks noChangeShapeType="1"/>
            </p:cNvCxnSpPr>
            <p:nvPr/>
          </p:nvCxnSpPr>
          <p:spPr bwMode="auto">
            <a:xfrm>
              <a:off x="3942564" y="59243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99" name="Straight Connector 51"/>
            <p:cNvCxnSpPr>
              <a:cxnSpLocks noChangeShapeType="1"/>
            </p:cNvCxnSpPr>
            <p:nvPr/>
          </p:nvCxnSpPr>
          <p:spPr bwMode="auto">
            <a:xfrm>
              <a:off x="3942564" y="53147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0" name="Straight Connector 52"/>
            <p:cNvCxnSpPr>
              <a:cxnSpLocks noChangeShapeType="1"/>
            </p:cNvCxnSpPr>
            <p:nvPr/>
          </p:nvCxnSpPr>
          <p:spPr bwMode="auto">
            <a:xfrm>
              <a:off x="3942564" y="50861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1" name="Straight Connector 53"/>
            <p:cNvCxnSpPr>
              <a:cxnSpLocks noChangeShapeType="1"/>
            </p:cNvCxnSpPr>
            <p:nvPr/>
          </p:nvCxnSpPr>
          <p:spPr bwMode="auto">
            <a:xfrm>
              <a:off x="3942564" y="47051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 name="Straight Connector 54"/>
            <p:cNvCxnSpPr>
              <a:cxnSpLocks noChangeShapeType="1"/>
            </p:cNvCxnSpPr>
            <p:nvPr/>
          </p:nvCxnSpPr>
          <p:spPr bwMode="auto">
            <a:xfrm>
              <a:off x="3942564" y="56957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3" name="TextBox 56"/>
            <p:cNvSpPr txBox="1">
              <a:spLocks noChangeArrowheads="1"/>
            </p:cNvSpPr>
            <p:nvPr/>
          </p:nvSpPr>
          <p:spPr bwMode="auto">
            <a:xfrm>
              <a:off x="3942564" y="4324166"/>
              <a:ext cx="137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104" name="TextBox 57"/>
            <p:cNvSpPr txBox="1">
              <a:spLocks noChangeArrowheads="1"/>
            </p:cNvSpPr>
            <p:nvPr/>
          </p:nvSpPr>
          <p:spPr bwMode="auto">
            <a:xfrm>
              <a:off x="3942564" y="4019366"/>
              <a:ext cx="137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105" name="TextBox 58"/>
            <p:cNvSpPr txBox="1">
              <a:spLocks noChangeArrowheads="1"/>
            </p:cNvSpPr>
            <p:nvPr/>
          </p:nvSpPr>
          <p:spPr bwMode="auto">
            <a:xfrm>
              <a:off x="3942564" y="3714566"/>
              <a:ext cx="1373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local var</a:t>
              </a:r>
              <a:endParaRPr lang="th-TH" altLang="th-TH" sz="1800">
                <a:latin typeface="Times New Roman" panose="02020603050405020304" pitchFamily="18" charset="0"/>
              </a:endParaRPr>
            </a:p>
          </p:txBody>
        </p:sp>
        <p:sp>
          <p:nvSpPr>
            <p:cNvPr id="106" name="TextBox 59"/>
            <p:cNvSpPr txBox="1">
              <a:spLocks noChangeArrowheads="1"/>
            </p:cNvSpPr>
            <p:nvPr/>
          </p:nvSpPr>
          <p:spPr bwMode="auto">
            <a:xfrm>
              <a:off x="3942564" y="340976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107" name="TextBox 60"/>
            <p:cNvSpPr txBox="1">
              <a:spLocks noChangeArrowheads="1"/>
            </p:cNvSpPr>
            <p:nvPr/>
          </p:nvSpPr>
          <p:spPr bwMode="auto">
            <a:xfrm>
              <a:off x="3942564" y="3104966"/>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2 (A2)</a:t>
              </a:r>
              <a:endParaRPr lang="th-TH" altLang="th-TH" sz="1800">
                <a:latin typeface="Times New Roman" panose="02020603050405020304" pitchFamily="18" charset="0"/>
              </a:endParaRPr>
            </a:p>
          </p:txBody>
        </p:sp>
        <p:cxnSp>
          <p:nvCxnSpPr>
            <p:cNvPr id="108" name="Straight Connector 61"/>
            <p:cNvCxnSpPr>
              <a:cxnSpLocks noChangeShapeType="1"/>
            </p:cNvCxnSpPr>
            <p:nvPr/>
          </p:nvCxnSpPr>
          <p:spPr bwMode="auto">
            <a:xfrm flipH="1">
              <a:off x="3940976" y="2671578"/>
              <a:ext cx="5556" cy="203517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9" name="Straight Connector 62"/>
            <p:cNvCxnSpPr>
              <a:cxnSpLocks noChangeShapeType="1"/>
            </p:cNvCxnSpPr>
            <p:nvPr/>
          </p:nvCxnSpPr>
          <p:spPr bwMode="auto">
            <a:xfrm>
              <a:off x="3942564" y="47051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0" name="Straight Connector 63"/>
            <p:cNvCxnSpPr>
              <a:cxnSpLocks noChangeShapeType="1"/>
            </p:cNvCxnSpPr>
            <p:nvPr/>
          </p:nvCxnSpPr>
          <p:spPr bwMode="auto">
            <a:xfrm flipH="1" flipV="1">
              <a:off x="5384810" y="2625982"/>
              <a:ext cx="5554" cy="208077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1" name="Straight Connector 64"/>
            <p:cNvCxnSpPr>
              <a:cxnSpLocks noChangeShapeType="1"/>
            </p:cNvCxnSpPr>
            <p:nvPr/>
          </p:nvCxnSpPr>
          <p:spPr bwMode="auto">
            <a:xfrm>
              <a:off x="3942564" y="43241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2" name="Straight Connector 65"/>
            <p:cNvCxnSpPr>
              <a:cxnSpLocks noChangeShapeType="1"/>
            </p:cNvCxnSpPr>
            <p:nvPr/>
          </p:nvCxnSpPr>
          <p:spPr bwMode="auto">
            <a:xfrm>
              <a:off x="3942564" y="37145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3" name="Straight Connector 66"/>
            <p:cNvCxnSpPr>
              <a:cxnSpLocks noChangeShapeType="1"/>
            </p:cNvCxnSpPr>
            <p:nvPr/>
          </p:nvCxnSpPr>
          <p:spPr bwMode="auto">
            <a:xfrm>
              <a:off x="3942564" y="34859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67"/>
            <p:cNvCxnSpPr>
              <a:cxnSpLocks noChangeShapeType="1"/>
            </p:cNvCxnSpPr>
            <p:nvPr/>
          </p:nvCxnSpPr>
          <p:spPr bwMode="auto">
            <a:xfrm>
              <a:off x="3942564" y="3104966"/>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5" name="Straight Connector 68"/>
            <p:cNvCxnSpPr>
              <a:cxnSpLocks noChangeShapeType="1"/>
            </p:cNvCxnSpPr>
            <p:nvPr/>
          </p:nvCxnSpPr>
          <p:spPr bwMode="auto">
            <a:xfrm>
              <a:off x="3942564" y="4097154"/>
              <a:ext cx="1449387"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16" name="Freeform 184"/>
            <p:cNvSpPr>
              <a:spLocks noChangeArrowheads="1"/>
            </p:cNvSpPr>
            <p:nvPr/>
          </p:nvSpPr>
          <p:spPr bwMode="auto">
            <a:xfrm>
              <a:off x="5390364" y="5848166"/>
              <a:ext cx="304800" cy="946150"/>
            </a:xfrm>
            <a:custGeom>
              <a:avLst/>
              <a:gdLst>
                <a:gd name="T0" fmla="*/ 0 w 228600"/>
                <a:gd name="T1" fmla="*/ 0 h 720436"/>
                <a:gd name="T2" fmla="*/ 1167483 w 228600"/>
                <a:gd name="T3" fmla="*/ 1777464 h 720436"/>
                <a:gd name="T4" fmla="*/ 700492 w 228600"/>
                <a:gd name="T5" fmla="*/ 3697128 h 720436"/>
                <a:gd name="T6" fmla="*/ 0 60000 65536"/>
                <a:gd name="T7" fmla="*/ 0 60000 65536"/>
                <a:gd name="T8" fmla="*/ 0 60000 65536"/>
                <a:gd name="T9" fmla="*/ 0 w 228600"/>
                <a:gd name="T10" fmla="*/ 0 h 720436"/>
                <a:gd name="T11" fmla="*/ 228600 w 228600"/>
                <a:gd name="T12" fmla="*/ 720436 h 720436"/>
              </a:gdLst>
              <a:ahLst/>
              <a:cxnLst>
                <a:cxn ang="T6">
                  <a:pos x="T0" y="T1"/>
                </a:cxn>
                <a:cxn ang="T7">
                  <a:pos x="T2" y="T3"/>
                </a:cxn>
                <a:cxn ang="T8">
                  <a:pos x="T4" y="T5"/>
                </a:cxn>
              </a:cxnLst>
              <a:rect l="T9" t="T10" r="T11" b="T12"/>
              <a:pathLst>
                <a:path w="228600" h="720436">
                  <a:moveTo>
                    <a:pt x="0" y="0"/>
                  </a:moveTo>
                  <a:cubicBezTo>
                    <a:pt x="93518" y="113145"/>
                    <a:pt x="187036" y="226290"/>
                    <a:pt x="207818" y="346363"/>
                  </a:cubicBezTo>
                  <a:cubicBezTo>
                    <a:pt x="228600" y="466436"/>
                    <a:pt x="176645" y="593436"/>
                    <a:pt x="124691" y="720436"/>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7" name="Freeform 187"/>
            <p:cNvSpPr>
              <a:spLocks noChangeArrowheads="1"/>
            </p:cNvSpPr>
            <p:nvPr/>
          </p:nvSpPr>
          <p:spPr bwMode="auto">
            <a:xfrm>
              <a:off x="5391951" y="4241616"/>
              <a:ext cx="415925" cy="1690688"/>
            </a:xfrm>
            <a:custGeom>
              <a:avLst/>
              <a:gdLst>
                <a:gd name="T0" fmla="*/ 0 w 415636"/>
                <a:gd name="T1" fmla="*/ 0 h 1690254"/>
                <a:gd name="T2" fmla="*/ 417325 w 415636"/>
                <a:gd name="T3" fmla="*/ 790614 h 1690254"/>
                <a:gd name="T4" fmla="*/ 0 w 415636"/>
                <a:gd name="T5" fmla="*/ 1692188 h 1690254"/>
                <a:gd name="T6" fmla="*/ 0 60000 65536"/>
                <a:gd name="T7" fmla="*/ 0 60000 65536"/>
                <a:gd name="T8" fmla="*/ 0 60000 65536"/>
                <a:gd name="T9" fmla="*/ 0 w 415636"/>
                <a:gd name="T10" fmla="*/ 0 h 1690254"/>
                <a:gd name="T11" fmla="*/ 415636 w 415636"/>
                <a:gd name="T12" fmla="*/ 1690254 h 1690254"/>
              </a:gdLst>
              <a:ahLst/>
              <a:cxnLst>
                <a:cxn ang="T6">
                  <a:pos x="T0" y="T1"/>
                </a:cxn>
                <a:cxn ang="T7">
                  <a:pos x="T2" y="T3"/>
                </a:cxn>
                <a:cxn ang="T8">
                  <a:pos x="T4" y="T5"/>
                </a:cxn>
              </a:cxnLst>
              <a:rect l="T9" t="T10" r="T11" b="T12"/>
              <a:pathLst>
                <a:path w="415636" h="1690254">
                  <a:moveTo>
                    <a:pt x="0" y="0"/>
                  </a:moveTo>
                  <a:cubicBezTo>
                    <a:pt x="207818" y="254000"/>
                    <a:pt x="415636" y="508000"/>
                    <a:pt x="415636" y="789709"/>
                  </a:cubicBezTo>
                  <a:cubicBezTo>
                    <a:pt x="415636" y="1071418"/>
                    <a:pt x="207818" y="1380836"/>
                    <a:pt x="0" y="169025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8" name="TextBox 200"/>
            <p:cNvSpPr txBox="1">
              <a:spLocks noChangeArrowheads="1"/>
            </p:cNvSpPr>
            <p:nvPr/>
          </p:nvSpPr>
          <p:spPr bwMode="auto">
            <a:xfrm>
              <a:off x="3409164" y="3485966"/>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P4</a:t>
              </a:r>
              <a:endParaRPr lang="th-TH" altLang="th-TH" sz="1800">
                <a:latin typeface="Times New Roman" panose="02020603050405020304" pitchFamily="18" charset="0"/>
              </a:endParaRPr>
            </a:p>
          </p:txBody>
        </p:sp>
        <p:sp>
          <p:nvSpPr>
            <p:cNvPr id="119" name="TextBox 204"/>
            <p:cNvSpPr txBox="1">
              <a:spLocks noChangeArrowheads="1"/>
            </p:cNvSpPr>
            <p:nvPr/>
          </p:nvSpPr>
          <p:spPr bwMode="auto">
            <a:xfrm>
              <a:off x="3561564" y="5543366"/>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P1</a:t>
              </a:r>
              <a:endParaRPr lang="th-TH" altLang="th-TH" sz="1800">
                <a:latin typeface="Times New Roman" panose="02020603050405020304" pitchFamily="18" charset="0"/>
              </a:endParaRPr>
            </a:p>
          </p:txBody>
        </p:sp>
        <p:sp>
          <p:nvSpPr>
            <p:cNvPr id="120" name="TextBox 17"/>
            <p:cNvSpPr txBox="1">
              <a:spLocks noChangeArrowheads="1"/>
            </p:cNvSpPr>
            <p:nvPr/>
          </p:nvSpPr>
          <p:spPr bwMode="auto">
            <a:xfrm>
              <a:off x="3942564" y="6318066"/>
              <a:ext cx="99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1 (A1)</a:t>
              </a:r>
              <a:endParaRPr lang="th-TH" altLang="th-TH" sz="1800">
                <a:latin typeface="Times New Roman" panose="02020603050405020304" pitchFamily="18" charset="0"/>
              </a:endParaRPr>
            </a:p>
          </p:txBody>
        </p:sp>
        <p:cxnSp>
          <p:nvCxnSpPr>
            <p:cNvPr id="121" name="Straight Connector 31"/>
            <p:cNvCxnSpPr>
              <a:cxnSpLocks noChangeShapeType="1"/>
            </p:cNvCxnSpPr>
            <p:nvPr/>
          </p:nvCxnSpPr>
          <p:spPr bwMode="auto">
            <a:xfrm>
              <a:off x="3942564" y="6632391"/>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22" name="TextBox 98"/>
            <p:cNvSpPr txBox="1">
              <a:spLocks noChangeArrowheads="1"/>
            </p:cNvSpPr>
            <p:nvPr/>
          </p:nvSpPr>
          <p:spPr bwMode="auto">
            <a:xfrm>
              <a:off x="3948120" y="2747778"/>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cxnSp>
          <p:nvCxnSpPr>
            <p:cNvPr id="123" name="Straight Connector 66"/>
            <p:cNvCxnSpPr>
              <a:cxnSpLocks noChangeShapeType="1"/>
            </p:cNvCxnSpPr>
            <p:nvPr/>
          </p:nvCxnSpPr>
          <p:spPr bwMode="auto">
            <a:xfrm>
              <a:off x="3946532" y="2745838"/>
              <a:ext cx="1449387"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grpSp>
        <p:nvGrpSpPr>
          <p:cNvPr id="124" name="Group 123"/>
          <p:cNvGrpSpPr/>
          <p:nvPr/>
        </p:nvGrpSpPr>
        <p:grpSpPr>
          <a:xfrm>
            <a:off x="5887308" y="1100675"/>
            <a:ext cx="2525712" cy="5594747"/>
            <a:chOff x="5793743" y="1106700"/>
            <a:chExt cx="2525712" cy="5594747"/>
          </a:xfrm>
        </p:grpSpPr>
        <p:sp>
          <p:nvSpPr>
            <p:cNvPr id="125" name="TextBox 70"/>
            <p:cNvSpPr txBox="1">
              <a:spLocks noChangeArrowheads="1"/>
            </p:cNvSpPr>
            <p:nvPr/>
          </p:nvSpPr>
          <p:spPr bwMode="auto">
            <a:xfrm>
              <a:off x="6327143" y="5936272"/>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126" name="TextBox 71"/>
            <p:cNvSpPr txBox="1">
              <a:spLocks noChangeArrowheads="1"/>
            </p:cNvSpPr>
            <p:nvPr/>
          </p:nvSpPr>
          <p:spPr bwMode="auto">
            <a:xfrm>
              <a:off x="6327143" y="5631472"/>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127" name="TextBox 72"/>
            <p:cNvSpPr txBox="1">
              <a:spLocks noChangeArrowheads="1"/>
            </p:cNvSpPr>
            <p:nvPr/>
          </p:nvSpPr>
          <p:spPr bwMode="auto">
            <a:xfrm>
              <a:off x="6327143" y="5326672"/>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X:real</a:t>
              </a:r>
              <a:endParaRPr lang="th-TH" altLang="th-TH" sz="1800">
                <a:latin typeface="Times New Roman" panose="02020603050405020304" pitchFamily="18" charset="0"/>
              </a:endParaRPr>
            </a:p>
          </p:txBody>
        </p:sp>
        <p:sp>
          <p:nvSpPr>
            <p:cNvPr id="128" name="TextBox 73"/>
            <p:cNvSpPr txBox="1">
              <a:spLocks noChangeArrowheads="1"/>
            </p:cNvSpPr>
            <p:nvPr/>
          </p:nvSpPr>
          <p:spPr bwMode="auto">
            <a:xfrm>
              <a:off x="6327143" y="5021872"/>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129" name="TextBox 74"/>
            <p:cNvSpPr txBox="1">
              <a:spLocks noChangeArrowheads="1"/>
            </p:cNvSpPr>
            <p:nvPr/>
          </p:nvSpPr>
          <p:spPr bwMode="auto">
            <a:xfrm>
              <a:off x="6327143" y="4717072"/>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4 (A4)</a:t>
              </a:r>
              <a:endParaRPr lang="th-TH" altLang="th-TH" sz="1800">
                <a:latin typeface="Times New Roman" panose="02020603050405020304" pitchFamily="18" charset="0"/>
              </a:endParaRPr>
            </a:p>
          </p:txBody>
        </p:sp>
        <p:cxnSp>
          <p:nvCxnSpPr>
            <p:cNvPr id="130" name="Straight Connector 75"/>
            <p:cNvCxnSpPr>
              <a:cxnSpLocks noChangeShapeType="1"/>
            </p:cNvCxnSpPr>
            <p:nvPr/>
          </p:nvCxnSpPr>
          <p:spPr bwMode="auto">
            <a:xfrm>
              <a:off x="6328730" y="4718660"/>
              <a:ext cx="9525" cy="1914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1" name="Straight Connector 76"/>
            <p:cNvCxnSpPr>
              <a:cxnSpLocks noChangeShapeType="1"/>
            </p:cNvCxnSpPr>
            <p:nvPr/>
          </p:nvCxnSpPr>
          <p:spPr bwMode="auto">
            <a:xfrm>
              <a:off x="6327143" y="63172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2" name="Straight Connector 77"/>
            <p:cNvCxnSpPr>
              <a:cxnSpLocks noChangeShapeType="1"/>
            </p:cNvCxnSpPr>
            <p:nvPr/>
          </p:nvCxnSpPr>
          <p:spPr bwMode="auto">
            <a:xfrm flipV="1">
              <a:off x="7776530" y="4718660"/>
              <a:ext cx="0" cy="191452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3" name="Straight Connector 78"/>
            <p:cNvCxnSpPr>
              <a:cxnSpLocks noChangeShapeType="1"/>
            </p:cNvCxnSpPr>
            <p:nvPr/>
          </p:nvCxnSpPr>
          <p:spPr bwMode="auto">
            <a:xfrm>
              <a:off x="6327143" y="59362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4" name="Straight Connector 79"/>
            <p:cNvCxnSpPr>
              <a:cxnSpLocks noChangeShapeType="1"/>
            </p:cNvCxnSpPr>
            <p:nvPr/>
          </p:nvCxnSpPr>
          <p:spPr bwMode="auto">
            <a:xfrm>
              <a:off x="6327143" y="53266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5" name="Straight Connector 80"/>
            <p:cNvCxnSpPr>
              <a:cxnSpLocks noChangeShapeType="1"/>
            </p:cNvCxnSpPr>
            <p:nvPr/>
          </p:nvCxnSpPr>
          <p:spPr bwMode="auto">
            <a:xfrm>
              <a:off x="6327143" y="50980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6" name="Straight Connector 81"/>
            <p:cNvCxnSpPr>
              <a:cxnSpLocks noChangeShapeType="1"/>
            </p:cNvCxnSpPr>
            <p:nvPr/>
          </p:nvCxnSpPr>
          <p:spPr bwMode="auto">
            <a:xfrm>
              <a:off x="6327143" y="47170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37" name="Straight Connector 82"/>
            <p:cNvCxnSpPr>
              <a:cxnSpLocks noChangeShapeType="1"/>
            </p:cNvCxnSpPr>
            <p:nvPr/>
          </p:nvCxnSpPr>
          <p:spPr bwMode="auto">
            <a:xfrm>
              <a:off x="6327143" y="57076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nvGrpSpPr>
            <p:cNvPr id="138" name="Group 83"/>
            <p:cNvGrpSpPr>
              <a:grpSpLocks/>
            </p:cNvGrpSpPr>
            <p:nvPr/>
          </p:nvGrpSpPr>
          <p:grpSpPr bwMode="auto">
            <a:xfrm>
              <a:off x="6327143" y="3116872"/>
              <a:ext cx="1449387" cy="1601788"/>
              <a:chOff x="531018" y="4343400"/>
              <a:chExt cx="1449388" cy="1601788"/>
            </a:xfrm>
          </p:grpSpPr>
          <p:sp>
            <p:nvSpPr>
              <p:cNvPr id="162" name="TextBox 84"/>
              <p:cNvSpPr txBox="1">
                <a:spLocks noChangeArrowheads="1"/>
              </p:cNvSpPr>
              <p:nvPr/>
            </p:nvSpPr>
            <p:spPr bwMode="auto">
              <a:xfrm>
                <a:off x="531812" y="55626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163" name="TextBox 85"/>
              <p:cNvSpPr txBox="1">
                <a:spLocks noChangeArrowheads="1"/>
              </p:cNvSpPr>
              <p:nvPr/>
            </p:nvSpPr>
            <p:spPr bwMode="auto">
              <a:xfrm>
                <a:off x="531812" y="52578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164" name="TextBox 86"/>
              <p:cNvSpPr txBox="1">
                <a:spLocks noChangeArrowheads="1"/>
              </p:cNvSpPr>
              <p:nvPr/>
            </p:nvSpPr>
            <p:spPr bwMode="auto">
              <a:xfrm>
                <a:off x="531812" y="49530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local var</a:t>
                </a:r>
                <a:endParaRPr lang="th-TH" altLang="th-TH" sz="1800">
                  <a:latin typeface="Times New Roman" panose="02020603050405020304" pitchFamily="18" charset="0"/>
                </a:endParaRPr>
              </a:p>
            </p:txBody>
          </p:sp>
          <p:sp>
            <p:nvSpPr>
              <p:cNvPr id="165" name="TextBox 87"/>
              <p:cNvSpPr txBox="1">
                <a:spLocks noChangeArrowheads="1"/>
              </p:cNvSpPr>
              <p:nvPr/>
            </p:nvSpPr>
            <p:spPr bwMode="auto">
              <a:xfrm>
                <a:off x="531812" y="46482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166" name="TextBox 88"/>
              <p:cNvSpPr txBox="1">
                <a:spLocks noChangeArrowheads="1"/>
              </p:cNvSpPr>
              <p:nvPr/>
            </p:nvSpPr>
            <p:spPr bwMode="auto">
              <a:xfrm>
                <a:off x="531812" y="4343400"/>
                <a:ext cx="990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2 (A2)</a:t>
                </a:r>
                <a:endParaRPr lang="th-TH" altLang="th-TH" sz="1800">
                  <a:latin typeface="Times New Roman" panose="02020603050405020304" pitchFamily="18" charset="0"/>
                </a:endParaRPr>
              </a:p>
            </p:txBody>
          </p:sp>
          <p:cxnSp>
            <p:nvCxnSpPr>
              <p:cNvPr id="167" name="Straight Connector 89"/>
              <p:cNvCxnSpPr>
                <a:cxnSpLocks noChangeShapeType="1"/>
              </p:cNvCxnSpPr>
              <p:nvPr/>
            </p:nvCxnSpPr>
            <p:spPr bwMode="auto">
              <a:xfrm rot="5400000">
                <a:off x="-268288" y="5143500"/>
                <a:ext cx="1600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8" name="Straight Connector 90"/>
              <p:cNvCxnSpPr>
                <a:cxnSpLocks noChangeShapeType="1"/>
              </p:cNvCxnSpPr>
              <p:nvPr/>
            </p:nvCxnSpPr>
            <p:spPr bwMode="auto">
              <a:xfrm>
                <a:off x="531812" y="59436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9" name="Straight Connector 91"/>
              <p:cNvCxnSpPr>
                <a:cxnSpLocks noChangeShapeType="1"/>
              </p:cNvCxnSpPr>
              <p:nvPr/>
            </p:nvCxnSpPr>
            <p:spPr bwMode="auto">
              <a:xfrm rot="5400000" flipH="1" flipV="1">
                <a:off x="1179512" y="5143500"/>
                <a:ext cx="16002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0" name="Straight Connector 92"/>
              <p:cNvCxnSpPr>
                <a:cxnSpLocks noChangeShapeType="1"/>
              </p:cNvCxnSpPr>
              <p:nvPr/>
            </p:nvCxnSpPr>
            <p:spPr bwMode="auto">
              <a:xfrm>
                <a:off x="531812" y="55626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1" name="Straight Connector 93"/>
              <p:cNvCxnSpPr>
                <a:cxnSpLocks noChangeShapeType="1"/>
              </p:cNvCxnSpPr>
              <p:nvPr/>
            </p:nvCxnSpPr>
            <p:spPr bwMode="auto">
              <a:xfrm>
                <a:off x="531812" y="49530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2" name="Straight Connector 94"/>
              <p:cNvCxnSpPr>
                <a:cxnSpLocks noChangeShapeType="1"/>
              </p:cNvCxnSpPr>
              <p:nvPr/>
            </p:nvCxnSpPr>
            <p:spPr bwMode="auto">
              <a:xfrm>
                <a:off x="531812" y="47244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3" name="Straight Connector 95"/>
              <p:cNvCxnSpPr>
                <a:cxnSpLocks noChangeShapeType="1"/>
              </p:cNvCxnSpPr>
              <p:nvPr/>
            </p:nvCxnSpPr>
            <p:spPr bwMode="auto">
              <a:xfrm>
                <a:off x="531812" y="43434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4" name="Straight Connector 96"/>
              <p:cNvCxnSpPr>
                <a:cxnSpLocks noChangeShapeType="1"/>
              </p:cNvCxnSpPr>
              <p:nvPr/>
            </p:nvCxnSpPr>
            <p:spPr bwMode="auto">
              <a:xfrm>
                <a:off x="531812" y="5334000"/>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139" name="TextBox 98"/>
            <p:cNvSpPr txBox="1">
              <a:spLocks noChangeArrowheads="1"/>
            </p:cNvSpPr>
            <p:nvPr/>
          </p:nvSpPr>
          <p:spPr bwMode="auto">
            <a:xfrm>
              <a:off x="6327143" y="2735872"/>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140" name="TextBox 99"/>
            <p:cNvSpPr txBox="1">
              <a:spLocks noChangeArrowheads="1"/>
            </p:cNvSpPr>
            <p:nvPr/>
          </p:nvSpPr>
          <p:spPr bwMode="auto">
            <a:xfrm>
              <a:off x="6327143" y="2431072"/>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141" name="TextBox 100"/>
            <p:cNvSpPr txBox="1">
              <a:spLocks noChangeArrowheads="1"/>
            </p:cNvSpPr>
            <p:nvPr/>
          </p:nvSpPr>
          <p:spPr bwMode="auto">
            <a:xfrm>
              <a:off x="6327143" y="2126272"/>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local var</a:t>
              </a:r>
              <a:endParaRPr lang="th-TH" altLang="th-TH" sz="1800">
                <a:latin typeface="Times New Roman" panose="02020603050405020304" pitchFamily="18" charset="0"/>
              </a:endParaRPr>
            </a:p>
          </p:txBody>
        </p:sp>
        <p:sp>
          <p:nvSpPr>
            <p:cNvPr id="142" name="TextBox 101"/>
            <p:cNvSpPr txBox="1">
              <a:spLocks noChangeArrowheads="1"/>
            </p:cNvSpPr>
            <p:nvPr/>
          </p:nvSpPr>
          <p:spPr bwMode="auto">
            <a:xfrm>
              <a:off x="6327143" y="1821472"/>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sp>
          <p:nvSpPr>
            <p:cNvPr id="143" name="TextBox 102"/>
            <p:cNvSpPr txBox="1">
              <a:spLocks noChangeArrowheads="1"/>
            </p:cNvSpPr>
            <p:nvPr/>
          </p:nvSpPr>
          <p:spPr bwMode="auto">
            <a:xfrm>
              <a:off x="6327143" y="1516672"/>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3 (A3)</a:t>
              </a:r>
              <a:endParaRPr lang="th-TH" altLang="th-TH" sz="1800">
                <a:latin typeface="Times New Roman" panose="02020603050405020304" pitchFamily="18" charset="0"/>
              </a:endParaRPr>
            </a:p>
          </p:txBody>
        </p:sp>
        <p:cxnSp>
          <p:nvCxnSpPr>
            <p:cNvPr id="144" name="Straight Connector 103"/>
            <p:cNvCxnSpPr>
              <a:cxnSpLocks noChangeShapeType="1"/>
            </p:cNvCxnSpPr>
            <p:nvPr/>
          </p:nvCxnSpPr>
          <p:spPr bwMode="auto">
            <a:xfrm flipH="1">
              <a:off x="6325555" y="1106700"/>
              <a:ext cx="7937" cy="201176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5" name="Straight Connector 104"/>
            <p:cNvCxnSpPr>
              <a:cxnSpLocks noChangeShapeType="1"/>
            </p:cNvCxnSpPr>
            <p:nvPr/>
          </p:nvCxnSpPr>
          <p:spPr bwMode="auto">
            <a:xfrm>
              <a:off x="6327143" y="31168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6" name="Straight Connector 105"/>
            <p:cNvCxnSpPr>
              <a:cxnSpLocks noChangeShapeType="1"/>
            </p:cNvCxnSpPr>
            <p:nvPr/>
          </p:nvCxnSpPr>
          <p:spPr bwMode="auto">
            <a:xfrm flipV="1">
              <a:off x="7773355" y="1166628"/>
              <a:ext cx="1588" cy="19518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7" name="Straight Connector 106"/>
            <p:cNvCxnSpPr>
              <a:cxnSpLocks noChangeShapeType="1"/>
            </p:cNvCxnSpPr>
            <p:nvPr/>
          </p:nvCxnSpPr>
          <p:spPr bwMode="auto">
            <a:xfrm>
              <a:off x="6327143" y="27358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8" name="Straight Connector 107"/>
            <p:cNvCxnSpPr>
              <a:cxnSpLocks noChangeShapeType="1"/>
            </p:cNvCxnSpPr>
            <p:nvPr/>
          </p:nvCxnSpPr>
          <p:spPr bwMode="auto">
            <a:xfrm>
              <a:off x="6327143" y="21262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9" name="Straight Connector 108"/>
            <p:cNvCxnSpPr>
              <a:cxnSpLocks noChangeShapeType="1"/>
            </p:cNvCxnSpPr>
            <p:nvPr/>
          </p:nvCxnSpPr>
          <p:spPr bwMode="auto">
            <a:xfrm>
              <a:off x="6327143" y="18976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0" name="Straight Connector 109"/>
            <p:cNvCxnSpPr>
              <a:cxnSpLocks noChangeShapeType="1"/>
            </p:cNvCxnSpPr>
            <p:nvPr/>
          </p:nvCxnSpPr>
          <p:spPr bwMode="auto">
            <a:xfrm>
              <a:off x="6327143" y="15166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1" name="Straight Connector 110"/>
            <p:cNvCxnSpPr>
              <a:cxnSpLocks noChangeShapeType="1"/>
            </p:cNvCxnSpPr>
            <p:nvPr/>
          </p:nvCxnSpPr>
          <p:spPr bwMode="auto">
            <a:xfrm>
              <a:off x="6327143" y="2507272"/>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52" name="Freeform 188"/>
            <p:cNvSpPr>
              <a:spLocks noChangeArrowheads="1"/>
            </p:cNvSpPr>
            <p:nvPr/>
          </p:nvSpPr>
          <p:spPr bwMode="auto">
            <a:xfrm>
              <a:off x="7774943" y="5860072"/>
              <a:ext cx="273050" cy="841375"/>
            </a:xfrm>
            <a:custGeom>
              <a:avLst/>
              <a:gdLst>
                <a:gd name="T0" fmla="*/ 0 w 228600"/>
                <a:gd name="T1" fmla="*/ 0 h 720436"/>
                <a:gd name="T2" fmla="*/ 603509 w 228600"/>
                <a:gd name="T3" fmla="*/ 878039 h 720436"/>
                <a:gd name="T4" fmla="*/ 362104 w 228600"/>
                <a:gd name="T5" fmla="*/ 1826329 h 720436"/>
                <a:gd name="T6" fmla="*/ 0 60000 65536"/>
                <a:gd name="T7" fmla="*/ 0 60000 65536"/>
                <a:gd name="T8" fmla="*/ 0 60000 65536"/>
                <a:gd name="T9" fmla="*/ 0 w 228600"/>
                <a:gd name="T10" fmla="*/ 0 h 720436"/>
                <a:gd name="T11" fmla="*/ 228600 w 228600"/>
                <a:gd name="T12" fmla="*/ 720436 h 720436"/>
              </a:gdLst>
              <a:ahLst/>
              <a:cxnLst>
                <a:cxn ang="T6">
                  <a:pos x="T0" y="T1"/>
                </a:cxn>
                <a:cxn ang="T7">
                  <a:pos x="T2" y="T3"/>
                </a:cxn>
                <a:cxn ang="T8">
                  <a:pos x="T4" y="T5"/>
                </a:cxn>
              </a:cxnLst>
              <a:rect l="T9" t="T10" r="T11" b="T12"/>
              <a:pathLst>
                <a:path w="228600" h="720436">
                  <a:moveTo>
                    <a:pt x="0" y="0"/>
                  </a:moveTo>
                  <a:cubicBezTo>
                    <a:pt x="93518" y="113145"/>
                    <a:pt x="187036" y="226290"/>
                    <a:pt x="207818" y="346363"/>
                  </a:cubicBezTo>
                  <a:cubicBezTo>
                    <a:pt x="228600" y="466436"/>
                    <a:pt x="176645" y="593436"/>
                    <a:pt x="124691" y="720436"/>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 name="Freeform 190"/>
            <p:cNvSpPr>
              <a:spLocks noChangeArrowheads="1"/>
            </p:cNvSpPr>
            <p:nvPr/>
          </p:nvSpPr>
          <p:spPr bwMode="auto">
            <a:xfrm>
              <a:off x="7774943" y="4259872"/>
              <a:ext cx="415925" cy="1690688"/>
            </a:xfrm>
            <a:custGeom>
              <a:avLst/>
              <a:gdLst>
                <a:gd name="T0" fmla="*/ 0 w 415636"/>
                <a:gd name="T1" fmla="*/ 0 h 1690254"/>
                <a:gd name="T2" fmla="*/ 417310 w 415636"/>
                <a:gd name="T3" fmla="*/ 790768 h 1690254"/>
                <a:gd name="T4" fmla="*/ 0 w 415636"/>
                <a:gd name="T5" fmla="*/ 1692518 h 1690254"/>
                <a:gd name="T6" fmla="*/ 0 60000 65536"/>
                <a:gd name="T7" fmla="*/ 0 60000 65536"/>
                <a:gd name="T8" fmla="*/ 0 60000 65536"/>
                <a:gd name="T9" fmla="*/ 0 w 415636"/>
                <a:gd name="T10" fmla="*/ 0 h 1690254"/>
                <a:gd name="T11" fmla="*/ 415636 w 415636"/>
                <a:gd name="T12" fmla="*/ 1690254 h 1690254"/>
              </a:gdLst>
              <a:ahLst/>
              <a:cxnLst>
                <a:cxn ang="T6">
                  <a:pos x="T0" y="T1"/>
                </a:cxn>
                <a:cxn ang="T7">
                  <a:pos x="T2" y="T3"/>
                </a:cxn>
                <a:cxn ang="T8">
                  <a:pos x="T4" y="T5"/>
                </a:cxn>
              </a:cxnLst>
              <a:rect l="T9" t="T10" r="T11" b="T12"/>
              <a:pathLst>
                <a:path w="415636" h="1690254">
                  <a:moveTo>
                    <a:pt x="0" y="0"/>
                  </a:moveTo>
                  <a:cubicBezTo>
                    <a:pt x="207818" y="254000"/>
                    <a:pt x="415636" y="508000"/>
                    <a:pt x="415636" y="789709"/>
                  </a:cubicBezTo>
                  <a:cubicBezTo>
                    <a:pt x="415636" y="1071418"/>
                    <a:pt x="207818" y="1380836"/>
                    <a:pt x="0" y="169025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 name="Freeform 193"/>
            <p:cNvSpPr>
              <a:spLocks noChangeArrowheads="1"/>
            </p:cNvSpPr>
            <p:nvPr/>
          </p:nvSpPr>
          <p:spPr bwMode="auto">
            <a:xfrm>
              <a:off x="7776530" y="2673960"/>
              <a:ext cx="542925" cy="3270250"/>
            </a:xfrm>
            <a:custGeom>
              <a:avLst/>
              <a:gdLst>
                <a:gd name="T0" fmla="*/ 13898 w 542636"/>
                <a:gd name="T1" fmla="*/ 0 h 3269672"/>
                <a:gd name="T2" fmla="*/ 542062 w 542636"/>
                <a:gd name="T3" fmla="*/ 1677975 h 3269672"/>
                <a:gd name="T4" fmla="*/ 0 w 542636"/>
                <a:gd name="T5" fmla="*/ 3272743 h 3269672"/>
                <a:gd name="T6" fmla="*/ 0 60000 65536"/>
                <a:gd name="T7" fmla="*/ 0 60000 65536"/>
                <a:gd name="T8" fmla="*/ 0 60000 65536"/>
                <a:gd name="T9" fmla="*/ 0 w 542636"/>
                <a:gd name="T10" fmla="*/ 0 h 3269672"/>
                <a:gd name="T11" fmla="*/ 542636 w 542636"/>
                <a:gd name="T12" fmla="*/ 3269672 h 3269672"/>
              </a:gdLst>
              <a:ahLst/>
              <a:cxnLst>
                <a:cxn ang="T6">
                  <a:pos x="T0" y="T1"/>
                </a:cxn>
                <a:cxn ang="T7">
                  <a:pos x="T2" y="T3"/>
                </a:cxn>
                <a:cxn ang="T8">
                  <a:pos x="T4" y="T5"/>
                </a:cxn>
              </a:cxnLst>
              <a:rect l="T9" t="T10" r="T11" b="T12"/>
              <a:pathLst>
                <a:path w="542636" h="3269672">
                  <a:moveTo>
                    <a:pt x="13855" y="0"/>
                  </a:moveTo>
                  <a:cubicBezTo>
                    <a:pt x="278245" y="565727"/>
                    <a:pt x="542636" y="1131455"/>
                    <a:pt x="540327" y="1676400"/>
                  </a:cubicBezTo>
                  <a:cubicBezTo>
                    <a:pt x="538018" y="2221345"/>
                    <a:pt x="269009" y="2745508"/>
                    <a:pt x="0" y="3269672"/>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5" name="TextBox 203"/>
            <p:cNvSpPr txBox="1">
              <a:spLocks noChangeArrowheads="1"/>
            </p:cNvSpPr>
            <p:nvPr/>
          </p:nvSpPr>
          <p:spPr bwMode="auto">
            <a:xfrm>
              <a:off x="5793743" y="1973872"/>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P2</a:t>
              </a:r>
              <a:endParaRPr lang="th-TH" altLang="th-TH" sz="1800">
                <a:latin typeface="Times New Roman" panose="02020603050405020304" pitchFamily="18" charset="0"/>
              </a:endParaRPr>
            </a:p>
          </p:txBody>
        </p:sp>
        <p:sp>
          <p:nvSpPr>
            <p:cNvPr id="156" name="TextBox 205"/>
            <p:cNvSpPr txBox="1">
              <a:spLocks noChangeArrowheads="1"/>
            </p:cNvSpPr>
            <p:nvPr/>
          </p:nvSpPr>
          <p:spPr bwMode="auto">
            <a:xfrm>
              <a:off x="5946143" y="5479072"/>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P1</a:t>
              </a:r>
              <a:endParaRPr lang="th-TH" altLang="th-TH" sz="1800">
                <a:latin typeface="Times New Roman" panose="02020603050405020304" pitchFamily="18" charset="0"/>
              </a:endParaRPr>
            </a:p>
          </p:txBody>
        </p:sp>
        <p:sp>
          <p:nvSpPr>
            <p:cNvPr id="157" name="TextBox 208"/>
            <p:cNvSpPr txBox="1">
              <a:spLocks noChangeArrowheads="1"/>
            </p:cNvSpPr>
            <p:nvPr/>
          </p:nvSpPr>
          <p:spPr bwMode="auto">
            <a:xfrm>
              <a:off x="5946143" y="3650272"/>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P4</a:t>
              </a:r>
              <a:endParaRPr lang="th-TH" altLang="th-TH" sz="1800">
                <a:latin typeface="Times New Roman" panose="02020603050405020304" pitchFamily="18" charset="0"/>
              </a:endParaRPr>
            </a:p>
          </p:txBody>
        </p:sp>
        <p:sp>
          <p:nvSpPr>
            <p:cNvPr id="158" name="TextBox 17"/>
            <p:cNvSpPr txBox="1">
              <a:spLocks noChangeArrowheads="1"/>
            </p:cNvSpPr>
            <p:nvPr/>
          </p:nvSpPr>
          <p:spPr bwMode="auto">
            <a:xfrm>
              <a:off x="6338255" y="6331560"/>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1 (A1)</a:t>
              </a:r>
              <a:endParaRPr lang="th-TH" altLang="th-TH" sz="1800">
                <a:latin typeface="Times New Roman" panose="02020603050405020304" pitchFamily="18" charset="0"/>
              </a:endParaRPr>
            </a:p>
          </p:txBody>
        </p:sp>
        <p:cxnSp>
          <p:nvCxnSpPr>
            <p:cNvPr id="159" name="Straight Connector 31"/>
            <p:cNvCxnSpPr>
              <a:cxnSpLocks noChangeShapeType="1"/>
            </p:cNvCxnSpPr>
            <p:nvPr/>
          </p:nvCxnSpPr>
          <p:spPr bwMode="auto">
            <a:xfrm>
              <a:off x="6325555" y="6631597"/>
              <a:ext cx="14478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60" name="TextBox 154"/>
            <p:cNvSpPr txBox="1">
              <a:spLocks noChangeArrowheads="1"/>
            </p:cNvSpPr>
            <p:nvPr/>
          </p:nvSpPr>
          <p:spPr bwMode="auto">
            <a:xfrm>
              <a:off x="6314901" y="1166628"/>
              <a:ext cx="1371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cxnSp>
          <p:nvCxnSpPr>
            <p:cNvPr id="161" name="Straight Connector 108"/>
            <p:cNvCxnSpPr>
              <a:cxnSpLocks noChangeShapeType="1"/>
            </p:cNvCxnSpPr>
            <p:nvPr/>
          </p:nvCxnSpPr>
          <p:spPr bwMode="auto">
            <a:xfrm>
              <a:off x="6344146" y="1200979"/>
              <a:ext cx="1429209" cy="1049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175" name="Title 1"/>
          <p:cNvSpPr>
            <a:spLocks noGrp="1"/>
          </p:cNvSpPr>
          <p:nvPr>
            <p:ph type="title"/>
          </p:nvPr>
        </p:nvSpPr>
        <p:spPr>
          <a:xfrm>
            <a:off x="657224" y="499533"/>
            <a:ext cx="10772775" cy="877565"/>
          </a:xfrm>
        </p:spPr>
        <p:txBody>
          <a:bodyPr/>
          <a:lstStyle/>
          <a:p>
            <a:r>
              <a:rPr lang="en-US"/>
              <a:t>Exercise: Static Link in Nested Subroutines</a:t>
            </a:r>
          </a:p>
        </p:txBody>
      </p:sp>
    </p:spTree>
    <p:extLst>
      <p:ext uri="{BB962C8B-B14F-4D97-AF65-F5344CB8AC3E}">
        <p14:creationId xmlns:p14="http://schemas.microsoft.com/office/powerpoint/2010/main" val="178634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da-DK"/>
              <a:t>2110316 Prog Lang Prin: Names, Scopes, and Bindings</a:t>
            </a:r>
            <a:endParaRPr lang="en-US"/>
          </a:p>
        </p:txBody>
      </p:sp>
      <p:sp>
        <p:nvSpPr>
          <p:cNvPr id="5" name="Slide Number Placeholder 4"/>
          <p:cNvSpPr>
            <a:spLocks noGrp="1"/>
          </p:cNvSpPr>
          <p:nvPr>
            <p:ph type="sldNum" sz="quarter" idx="12"/>
          </p:nvPr>
        </p:nvSpPr>
        <p:spPr/>
        <p:txBody>
          <a:bodyPr/>
          <a:lstStyle/>
          <a:p>
            <a:fld id="{832CD502-8E1C-4BE3-91C9-24DDC7FE64EC}" type="slidenum">
              <a:rPr lang="en-US" smtClean="0">
                <a:solidFill>
                  <a:schemeClr val="tx1">
                    <a:alpha val="25000"/>
                  </a:schemeClr>
                </a:solidFill>
              </a:rPr>
              <a:pPr/>
              <a:t>8</a:t>
            </a:fld>
            <a:endParaRPr lang="en-US" dirty="0">
              <a:solidFill>
                <a:schemeClr val="tx1">
                  <a:alpha val="25000"/>
                </a:schemeClr>
              </a:solidFill>
            </a:endParaRPr>
          </a:p>
        </p:txBody>
      </p:sp>
      <p:sp>
        <p:nvSpPr>
          <p:cNvPr id="6" name="Title 1"/>
          <p:cNvSpPr>
            <a:spLocks noGrp="1"/>
          </p:cNvSpPr>
          <p:nvPr>
            <p:ph type="title"/>
          </p:nvPr>
        </p:nvSpPr>
        <p:spPr>
          <a:xfrm>
            <a:off x="657224" y="499533"/>
            <a:ext cx="10772775" cy="877565"/>
          </a:xfrm>
        </p:spPr>
        <p:txBody>
          <a:bodyPr/>
          <a:lstStyle/>
          <a:p>
            <a:r>
              <a:rPr lang="en-US"/>
              <a:t>Exercise: Bindings in Dynamic Scoping</a:t>
            </a:r>
          </a:p>
        </p:txBody>
      </p:sp>
      <p:sp>
        <p:nvSpPr>
          <p:cNvPr id="7" name="Content Placeholder 2"/>
          <p:cNvSpPr>
            <a:spLocks noGrp="1"/>
          </p:cNvSpPr>
          <p:nvPr>
            <p:ph idx="1"/>
          </p:nvPr>
        </p:nvSpPr>
        <p:spPr>
          <a:xfrm>
            <a:off x="676656" y="1377098"/>
            <a:ext cx="10753725" cy="4960041"/>
          </a:xfrm>
        </p:spPr>
        <p:txBody>
          <a:bodyPr/>
          <a:lstStyle/>
          <a:p>
            <a:pPr marL="0" indent="0">
              <a:buNone/>
            </a:pPr>
            <a:r>
              <a:rPr lang="en-US"/>
              <a:t>With dynamic scope rule, if first is entered from main</a:t>
            </a:r>
          </a:p>
          <a:p>
            <a:pPr lvl="1">
              <a:buFont typeface="Arial" panose="020B0604020202020204" pitchFamily="34" charset="0"/>
              <a:buChar char="•"/>
            </a:pPr>
            <a:r>
              <a:rPr lang="en-US"/>
              <a:t>What does write_integer refer to, global a or local a? 	</a:t>
            </a:r>
            <a:r>
              <a:rPr lang="en-US" u="sng"/>
              <a:t>Global a</a:t>
            </a:r>
          </a:p>
          <a:p>
            <a:pPr lvl="1">
              <a:buFont typeface="Arial" panose="020B0604020202020204" pitchFamily="34" charset="0"/>
              <a:buChar char="•"/>
            </a:pPr>
            <a:r>
              <a:rPr lang="en-US"/>
              <a:t>What does write_integer write? 	</a:t>
            </a:r>
            <a:r>
              <a:rPr lang="en-US" u="sng"/>
              <a:t>Global a = 1</a:t>
            </a:r>
          </a:p>
          <a:p>
            <a:endParaRPr lang="en-US"/>
          </a:p>
        </p:txBody>
      </p:sp>
      <p:pic>
        <p:nvPicPr>
          <p:cNvPr id="8" name="Picture 4" descr="3_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4686" y="2555475"/>
            <a:ext cx="4526860" cy="404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37"/>
          <p:cNvGrpSpPr>
            <a:grpSpLocks/>
          </p:cNvGrpSpPr>
          <p:nvPr/>
        </p:nvGrpSpPr>
        <p:grpSpPr bwMode="auto">
          <a:xfrm>
            <a:off x="7804513" y="3995861"/>
            <a:ext cx="2820987" cy="2155825"/>
            <a:chOff x="5561012" y="4462214"/>
            <a:chExt cx="2821167" cy="2155518"/>
          </a:xfrm>
        </p:grpSpPr>
        <p:sp>
          <p:nvSpPr>
            <p:cNvPr id="10" name="TextBox 42"/>
            <p:cNvSpPr txBox="1">
              <a:spLocks noChangeArrowheads="1"/>
            </p:cNvSpPr>
            <p:nvPr/>
          </p:nvSpPr>
          <p:spPr bwMode="auto">
            <a:xfrm>
              <a:off x="6705599" y="5680447"/>
              <a:ext cx="1372394"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return addr</a:t>
              </a:r>
              <a:endParaRPr lang="th-TH" altLang="th-TH" sz="1800">
                <a:latin typeface="Times New Roman" panose="02020603050405020304" pitchFamily="18" charset="0"/>
              </a:endParaRPr>
            </a:p>
          </p:txBody>
        </p:sp>
        <p:sp>
          <p:nvSpPr>
            <p:cNvPr id="11" name="TextBox 43"/>
            <p:cNvSpPr txBox="1">
              <a:spLocks noChangeArrowheads="1"/>
            </p:cNvSpPr>
            <p:nvPr/>
          </p:nvSpPr>
          <p:spPr bwMode="auto">
            <a:xfrm>
              <a:off x="6705599" y="5375690"/>
              <a:ext cx="1372394"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bookkeeping</a:t>
              </a:r>
              <a:endParaRPr lang="th-TH" altLang="th-TH" sz="1800">
                <a:latin typeface="Times New Roman" panose="02020603050405020304" pitchFamily="18" charset="0"/>
              </a:endParaRPr>
            </a:p>
          </p:txBody>
        </p:sp>
        <p:sp>
          <p:nvSpPr>
            <p:cNvPr id="12" name="TextBox 45"/>
            <p:cNvSpPr txBox="1">
              <a:spLocks noChangeArrowheads="1"/>
            </p:cNvSpPr>
            <p:nvPr/>
          </p:nvSpPr>
          <p:spPr bwMode="auto">
            <a:xfrm>
              <a:off x="6704012" y="5105400"/>
              <a:ext cx="991173" cy="3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temp</a:t>
              </a:r>
              <a:endParaRPr lang="th-TH" altLang="th-TH" sz="1800">
                <a:latin typeface="Times New Roman" panose="02020603050405020304" pitchFamily="18" charset="0"/>
              </a:endParaRPr>
            </a:p>
          </p:txBody>
        </p:sp>
        <p:cxnSp>
          <p:nvCxnSpPr>
            <p:cNvPr id="13" name="Straight Connector 47"/>
            <p:cNvCxnSpPr>
              <a:cxnSpLocks noChangeShapeType="1"/>
            </p:cNvCxnSpPr>
            <p:nvPr/>
          </p:nvCxnSpPr>
          <p:spPr bwMode="auto">
            <a:xfrm rot="5400000">
              <a:off x="5905612" y="5261406"/>
              <a:ext cx="1599974" cy="158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4" name="Straight Connector 48"/>
            <p:cNvCxnSpPr>
              <a:cxnSpLocks noChangeShapeType="1"/>
            </p:cNvCxnSpPr>
            <p:nvPr/>
          </p:nvCxnSpPr>
          <p:spPr bwMode="auto">
            <a:xfrm>
              <a:off x="6705599" y="6061393"/>
              <a:ext cx="14486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5" name="Straight Connector 49"/>
            <p:cNvCxnSpPr>
              <a:cxnSpLocks noChangeShapeType="1"/>
            </p:cNvCxnSpPr>
            <p:nvPr/>
          </p:nvCxnSpPr>
          <p:spPr bwMode="auto">
            <a:xfrm rot="5400000" flipH="1" flipV="1">
              <a:off x="7354250" y="5261406"/>
              <a:ext cx="1599974" cy="158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6" name="Straight Connector 50"/>
            <p:cNvCxnSpPr>
              <a:cxnSpLocks noChangeShapeType="1"/>
            </p:cNvCxnSpPr>
            <p:nvPr/>
          </p:nvCxnSpPr>
          <p:spPr bwMode="auto">
            <a:xfrm>
              <a:off x="6705599" y="5680447"/>
              <a:ext cx="14486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7" name="Straight Connector 51"/>
            <p:cNvCxnSpPr>
              <a:cxnSpLocks noChangeShapeType="1"/>
            </p:cNvCxnSpPr>
            <p:nvPr/>
          </p:nvCxnSpPr>
          <p:spPr bwMode="auto">
            <a:xfrm>
              <a:off x="6705599" y="5070933"/>
              <a:ext cx="14486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 name="Straight Connector 54"/>
            <p:cNvCxnSpPr>
              <a:cxnSpLocks noChangeShapeType="1"/>
            </p:cNvCxnSpPr>
            <p:nvPr/>
          </p:nvCxnSpPr>
          <p:spPr bwMode="auto">
            <a:xfrm>
              <a:off x="6705599" y="5451879"/>
              <a:ext cx="144863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9" name="Freeform 184"/>
            <p:cNvSpPr>
              <a:spLocks noChangeArrowheads="1"/>
            </p:cNvSpPr>
            <p:nvPr/>
          </p:nvSpPr>
          <p:spPr bwMode="auto">
            <a:xfrm>
              <a:off x="8153446" y="5604265"/>
              <a:ext cx="228733" cy="720335"/>
            </a:xfrm>
            <a:custGeom>
              <a:avLst/>
              <a:gdLst>
                <a:gd name="T0" fmla="*/ 0 w 228600"/>
                <a:gd name="T1" fmla="*/ 0 h 720436"/>
                <a:gd name="T2" fmla="*/ 209151 w 228600"/>
                <a:gd name="T3" fmla="*/ 345826 h 720436"/>
                <a:gd name="T4" fmla="*/ 125494 w 228600"/>
                <a:gd name="T5" fmla="*/ 719325 h 720436"/>
                <a:gd name="T6" fmla="*/ 0 60000 65536"/>
                <a:gd name="T7" fmla="*/ 0 60000 65536"/>
                <a:gd name="T8" fmla="*/ 0 60000 65536"/>
                <a:gd name="T9" fmla="*/ 0 w 228600"/>
                <a:gd name="T10" fmla="*/ 0 h 720436"/>
                <a:gd name="T11" fmla="*/ 228600 w 228600"/>
                <a:gd name="T12" fmla="*/ 720436 h 720436"/>
              </a:gdLst>
              <a:ahLst/>
              <a:cxnLst>
                <a:cxn ang="T6">
                  <a:pos x="T0" y="T1"/>
                </a:cxn>
                <a:cxn ang="T7">
                  <a:pos x="T2" y="T3"/>
                </a:cxn>
                <a:cxn ang="T8">
                  <a:pos x="T4" y="T5"/>
                </a:cxn>
              </a:cxnLst>
              <a:rect l="T9" t="T10" r="T11" b="T12"/>
              <a:pathLst>
                <a:path w="228600" h="720436">
                  <a:moveTo>
                    <a:pt x="0" y="0"/>
                  </a:moveTo>
                  <a:cubicBezTo>
                    <a:pt x="93518" y="113145"/>
                    <a:pt x="187036" y="226290"/>
                    <a:pt x="207818" y="346363"/>
                  </a:cubicBezTo>
                  <a:cubicBezTo>
                    <a:pt x="228600" y="466436"/>
                    <a:pt x="176645" y="593436"/>
                    <a:pt x="124691" y="720436"/>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Left Brace 18"/>
            <p:cNvSpPr>
              <a:spLocks/>
            </p:cNvSpPr>
            <p:nvPr/>
          </p:nvSpPr>
          <p:spPr bwMode="auto">
            <a:xfrm>
              <a:off x="6323012" y="5029200"/>
              <a:ext cx="228600" cy="990600"/>
            </a:xfrm>
            <a:prstGeom prst="leftBrace">
              <a:avLst>
                <a:gd name="adj1" fmla="val 8326"/>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endParaRPr lang="th-TH" altLang="th-TH" sz="2800"/>
            </a:p>
          </p:txBody>
        </p:sp>
        <p:sp>
          <p:nvSpPr>
            <p:cNvPr id="21" name="TextBox 201"/>
            <p:cNvSpPr txBox="1">
              <a:spLocks noChangeArrowheads="1"/>
            </p:cNvSpPr>
            <p:nvPr/>
          </p:nvSpPr>
          <p:spPr bwMode="auto">
            <a:xfrm>
              <a:off x="5561012" y="53340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first</a:t>
              </a:r>
              <a:endParaRPr lang="th-TH" altLang="th-TH" sz="1800">
                <a:latin typeface="Times New Roman" panose="02020603050405020304" pitchFamily="18" charset="0"/>
              </a:endParaRPr>
            </a:p>
          </p:txBody>
        </p:sp>
        <p:sp>
          <p:nvSpPr>
            <p:cNvPr id="22" name="TextBox 201"/>
            <p:cNvSpPr txBox="1">
              <a:spLocks noChangeArrowheads="1"/>
            </p:cNvSpPr>
            <p:nvPr/>
          </p:nvSpPr>
          <p:spPr bwMode="auto">
            <a:xfrm>
              <a:off x="6323012" y="6248400"/>
              <a:ext cx="167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ngsana New" panose="02020603050405020304" pitchFamily="18" charset="-34"/>
                </a:defRPr>
              </a:lvl1pPr>
              <a:lvl2pPr marL="742950" indent="-285750">
                <a:spcBef>
                  <a:spcPct val="20000"/>
                </a:spcBef>
                <a:buChar char="–"/>
                <a:defRPr sz="2800">
                  <a:solidFill>
                    <a:schemeClr val="tx1"/>
                  </a:solidFill>
                  <a:latin typeface="Angsana New" panose="02020603050405020304" pitchFamily="18" charset="-34"/>
                </a:defRPr>
              </a:lvl2pPr>
              <a:lvl3pPr marL="1143000" indent="-228600">
                <a:spcBef>
                  <a:spcPct val="20000"/>
                </a:spcBef>
                <a:buChar char="•"/>
                <a:defRPr sz="2400">
                  <a:solidFill>
                    <a:schemeClr val="tx1"/>
                  </a:solidFill>
                  <a:latin typeface="Angsana New" panose="02020603050405020304" pitchFamily="18" charset="-34"/>
                </a:defRPr>
              </a:lvl3pPr>
              <a:lvl4pPr marL="1600200" indent="-228600">
                <a:spcBef>
                  <a:spcPct val="20000"/>
                </a:spcBef>
                <a:buChar char="–"/>
                <a:defRPr sz="2000">
                  <a:solidFill>
                    <a:schemeClr val="tx1"/>
                  </a:solidFill>
                  <a:latin typeface="Angsana New" panose="02020603050405020304" pitchFamily="18" charset="-34"/>
                </a:defRPr>
              </a:lvl4pPr>
              <a:lvl5pPr marL="2057400" indent="-228600">
                <a:spcBef>
                  <a:spcPct val="20000"/>
                </a:spcBef>
                <a:buChar char="»"/>
                <a:defRPr sz="2000">
                  <a:solidFill>
                    <a:schemeClr val="tx1"/>
                  </a:solidFill>
                  <a:latin typeface="Angsana New" panose="02020603050405020304" pitchFamily="18" charset="-34"/>
                </a:defRPr>
              </a:lvl5pPr>
              <a:lvl6pPr marL="2514600" indent="-228600" eaLnBrk="0" fontAlgn="base" hangingPunct="0">
                <a:spcBef>
                  <a:spcPct val="20000"/>
                </a:spcBef>
                <a:spcAft>
                  <a:spcPct val="0"/>
                </a:spcAft>
                <a:buChar char="»"/>
                <a:defRPr sz="2000">
                  <a:solidFill>
                    <a:schemeClr val="tx1"/>
                  </a:solidFill>
                  <a:latin typeface="Angsana New" panose="02020603050405020304" pitchFamily="18" charset="-34"/>
                </a:defRPr>
              </a:lvl6pPr>
              <a:lvl7pPr marL="2971800" indent="-228600" eaLnBrk="0" fontAlgn="base" hangingPunct="0">
                <a:spcBef>
                  <a:spcPct val="20000"/>
                </a:spcBef>
                <a:spcAft>
                  <a:spcPct val="0"/>
                </a:spcAft>
                <a:buChar char="»"/>
                <a:defRPr sz="2000">
                  <a:solidFill>
                    <a:schemeClr val="tx1"/>
                  </a:solidFill>
                  <a:latin typeface="Angsana New" panose="02020603050405020304" pitchFamily="18" charset="-34"/>
                </a:defRPr>
              </a:lvl7pPr>
              <a:lvl8pPr marL="3429000" indent="-228600" eaLnBrk="0" fontAlgn="base" hangingPunct="0">
                <a:spcBef>
                  <a:spcPct val="20000"/>
                </a:spcBef>
                <a:spcAft>
                  <a:spcPct val="0"/>
                </a:spcAft>
                <a:buChar char="»"/>
                <a:defRPr sz="2000">
                  <a:solidFill>
                    <a:schemeClr val="tx1"/>
                  </a:solidFill>
                  <a:latin typeface="Angsana New" panose="02020603050405020304" pitchFamily="18" charset="-34"/>
                </a:defRPr>
              </a:lvl8pPr>
              <a:lvl9pPr marL="3886200" indent="-228600" eaLnBrk="0" fontAlgn="base" hangingPunct="0">
                <a:spcBef>
                  <a:spcPct val="20000"/>
                </a:spcBef>
                <a:spcAft>
                  <a:spcPct val="0"/>
                </a:spcAft>
                <a:buChar char="»"/>
                <a:defRPr sz="2000">
                  <a:solidFill>
                    <a:schemeClr val="tx1"/>
                  </a:solidFill>
                  <a:latin typeface="Angsana New" panose="02020603050405020304" pitchFamily="18" charset="-34"/>
                </a:defRPr>
              </a:lvl9pPr>
            </a:lstStyle>
            <a:p>
              <a:pPr>
                <a:spcBef>
                  <a:spcPct val="0"/>
                </a:spcBef>
                <a:buFontTx/>
                <a:buNone/>
              </a:pPr>
              <a:r>
                <a:rPr lang="en-US" altLang="th-TH" sz="1800">
                  <a:latin typeface="Times New Roman" panose="02020603050405020304" pitchFamily="18" charset="0"/>
                  <a:cs typeface="Times New Roman" panose="02020603050405020304" pitchFamily="18" charset="0"/>
                </a:rPr>
                <a:t>global a = 2  1</a:t>
              </a:r>
              <a:endParaRPr lang="th-TH" altLang="th-TH" sz="1800">
                <a:latin typeface="Times New Roman" panose="02020603050405020304" pitchFamily="18" charset="0"/>
              </a:endParaRPr>
            </a:p>
          </p:txBody>
        </p:sp>
        <p:cxnSp>
          <p:nvCxnSpPr>
            <p:cNvPr id="23" name="Straight Connector 36"/>
            <p:cNvCxnSpPr>
              <a:cxnSpLocks noChangeShapeType="1"/>
            </p:cNvCxnSpPr>
            <p:nvPr/>
          </p:nvCxnSpPr>
          <p:spPr bwMode="auto">
            <a:xfrm rot="5400000" flipH="1" flipV="1">
              <a:off x="7351712" y="6362700"/>
              <a:ext cx="228600" cy="15240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217893032"/>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3855</TotalTime>
  <Words>1407</Words>
  <Application>Microsoft Office PowerPoint</Application>
  <PresentationFormat>Widescreen</PresentationFormat>
  <Paragraphs>294</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Angsana New</vt:lpstr>
      <vt:lpstr>Arial</vt:lpstr>
      <vt:lpstr>Calibri</vt:lpstr>
      <vt:lpstr>Calibri Light</vt:lpstr>
      <vt:lpstr>Times New Roman</vt:lpstr>
      <vt:lpstr>Metropolitan</vt:lpstr>
      <vt:lpstr>Exercise: Write sequence of stack allocation for calling add3()</vt:lpstr>
      <vt:lpstr>PowerPoint Presentation</vt:lpstr>
      <vt:lpstr>PowerPoint Presentation</vt:lpstr>
      <vt:lpstr>PowerPoint Presentation</vt:lpstr>
      <vt:lpstr>Exercise: Heap-Based Objects and Binding</vt:lpstr>
      <vt:lpstr>Exercise: Scope and Referencing Environment</vt:lpstr>
      <vt:lpstr>Exercise: Static Link in Nested Subroutines</vt:lpstr>
      <vt:lpstr>Exercise: Bindings in Dynamic Scoping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Twittie Senivongse</dc:creator>
  <cp:lastModifiedBy>Vishnu Kotrajaras</cp:lastModifiedBy>
  <cp:revision>177</cp:revision>
  <dcterms:created xsi:type="dcterms:W3CDTF">2016-09-04T10:47:19Z</dcterms:created>
  <dcterms:modified xsi:type="dcterms:W3CDTF">2023-01-23T05:33:19Z</dcterms:modified>
</cp:coreProperties>
</file>