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33" autoAdjust="0"/>
    <p:restoredTop sz="94660"/>
  </p:normalViewPr>
  <p:slideViewPr>
    <p:cSldViewPr snapToGrid="0">
      <p:cViewPr>
        <p:scale>
          <a:sx n="101" d="100"/>
          <a:sy n="101" d="100"/>
        </p:scale>
        <p:origin x="112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6A4-09DD-495F-A4CC-6AB2B588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D917-DA24-4966-AA40-FB4CC005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8666-564F-4F4F-A8A4-DFC3D522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BF7-5CD8-4CE5-B6A2-7811B32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9CFD-C62A-4BAB-88BA-62975C9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72A-F979-4811-B2C7-58AE0DA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5D7C-3B53-4263-967F-5E0B99C1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1809-1649-491B-BDB4-496823D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D38-9A96-42D9-9C5E-7496EC9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6F0-6A2B-430E-9DB2-A7D0460E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E5DAA-456C-4299-AB3C-9C8C0B85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815D4-53E9-4E8B-BD60-0DCB6AEA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86-4D77-4300-92BF-1C6951E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CD0C-2CF3-4E7B-B9BF-58DACE1F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8350-BFFC-4BB5-994C-82C5DD33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A81A-A7E7-44B8-A2FA-2F24DA97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3F22-F21E-456C-8323-D9DF53B8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0736-B893-477F-BCD1-C116BF10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700C-479C-49C6-92C5-13EEA90F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3661-CFBB-4786-9303-BE6E2A91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7171-F9B9-4130-9066-DA9B9C4E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0B75-5ED1-41B0-AAF3-43EDAC7A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C5CB-9E50-4D37-8A1D-F0728EB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6F8E-F0F1-4A9C-87CC-CBFBE41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9093-CC11-4E66-8829-8427FF4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9292-049F-467A-A1E2-DF70672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115D-69E8-4EED-92AC-13DE0955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FAB51-0006-4477-B50F-96AD786C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0510-A357-49EF-98A0-3E4E5494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9D9A-FACC-4542-8DB0-7ED0977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C557-E5FB-478C-9893-84F463DC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CAF-6918-4549-934C-5AD1A1CD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5471-3B19-4199-B0E4-8A431A33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9AC72-4C46-43F2-90B5-D798C1F7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3050-6BF6-4F66-82A3-43F5E3C8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FAAA3-9D46-4664-A11D-5ABE1A4A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A18EC-4DE5-4AD3-8F5F-AC061AC5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8CD50-DA42-490E-9E71-5AF0CD6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BC37E-A5BE-4328-97E6-A65DE02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E694-102E-4275-95A8-C779A9B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4EAF-B6C9-49CE-ABEF-53C114C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EA0D-5AAE-4131-BEC6-A5702EF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A4A0-E8E1-46CB-83E3-67DBB077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3AD4-1FC2-4C98-8BE8-38D09EB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3606-9F05-419F-A636-0E1BF7B1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D95E-87B7-4587-B7F3-8DACABD9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9BE-A0E2-434D-9A23-9D107AE2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D3FA-CC90-4858-BE91-58AF82D7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40BA5-A5E0-4868-9C9E-6B870D6F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12F9-1188-49CE-A67F-2B1C25CF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78E7-FB66-4082-B300-1800D013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CE0-6905-469C-AE64-46B1369C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4749-D2A2-441A-BB98-7D44B91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82AA-8175-4311-A62F-EB04071E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9974-09B2-491C-B817-641ED783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E255-EBBD-4762-BBB6-86271E0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EA55-21C1-4E96-952E-F94F116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4191-04BA-4816-80A7-906D8417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E899E-8FB0-41D9-9E79-2232923B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22CA-4F53-478F-8876-DCCB15FC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E5ED-C8D0-4177-8D72-B6B618673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AD69-65F8-406A-B588-7599BD38C4D8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4772-F6E6-419C-AA61-22AC4028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1FD8-A87B-4BB4-9D9E-2E21570A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3CE7-5F90-4DD8-B3A0-557DCE51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69" y="1122363"/>
            <a:ext cx="10818687" cy="2387600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cs typeface="+mn-cs"/>
              </a:rPr>
              <a:t>Activity 2 : </a:t>
            </a:r>
            <a:r>
              <a:rPr lang="th-TH" b="1" dirty="0">
                <a:solidFill>
                  <a:srgbClr val="3333FF"/>
                </a:solidFill>
                <a:cs typeface="+mn-cs"/>
              </a:rPr>
              <a:t>คำสั่ง </a:t>
            </a:r>
            <a:r>
              <a:rPr lang="en-US" b="1" dirty="0">
                <a:solidFill>
                  <a:srgbClr val="3333FF"/>
                </a:solidFill>
                <a:cs typeface="+mn-cs"/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C1C1-C347-4A89-A7A0-DB1D9E46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048" y="4249310"/>
            <a:ext cx="9899151" cy="1655762"/>
          </a:xfrm>
        </p:spPr>
        <p:txBody>
          <a:bodyPr>
            <a:normAutofit/>
          </a:bodyPr>
          <a:lstStyle/>
          <a:p>
            <a:r>
              <a:rPr lang="th-TH" sz="6000" b="1" dirty="0" err="1">
                <a:solidFill>
                  <a:srgbClr val="FF0000"/>
                </a:solidFill>
              </a:rPr>
              <a:t>ว</a:t>
            </a:r>
            <a:r>
              <a:rPr lang="th-TH" sz="6000" b="1" dirty="0">
                <a:solidFill>
                  <a:srgbClr val="FF0000"/>
                </a:solidFill>
              </a:rPr>
              <a:t>รันธร จันทร์สว่าง </a:t>
            </a:r>
            <a:r>
              <a:rPr lang="en-US" sz="6000" b="1" dirty="0">
                <a:solidFill>
                  <a:srgbClr val="FF0000"/>
                </a:solidFill>
              </a:rPr>
              <a:t>6432154921</a:t>
            </a:r>
          </a:p>
        </p:txBody>
      </p:sp>
    </p:spTree>
    <p:extLst>
      <p:ext uri="{BB962C8B-B14F-4D97-AF65-F5344CB8AC3E}">
        <p14:creationId xmlns:p14="http://schemas.microsoft.com/office/powerpoint/2010/main" val="135740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151-640B-4C8B-8C71-854E400F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7. </a:t>
            </a:r>
            <a:r>
              <a:rPr lang="th-TH" sz="4900" kern="0" dirty="0">
                <a:solidFill>
                  <a:srgbClr val="3333FF"/>
                </a:solidFill>
                <a:latin typeface="Garuda"/>
                <a:cs typeface="+mn-cs"/>
              </a:rPr>
              <a:t>เขียน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แสดง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ชื่อ นามสกุลของนิสิต 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และ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 และ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run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โปรแกรมจนได้ผลลัพธ์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8F8427-6073-A432-69BD-4915AFBF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32" b="67540"/>
          <a:stretch/>
        </p:blipFill>
        <p:spPr>
          <a:xfrm>
            <a:off x="4607795" y="2827703"/>
            <a:ext cx="7534256" cy="2143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84F662-758B-C050-6670-00CFE6F9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" y="3128292"/>
            <a:ext cx="4339171" cy="15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C31E-B560-4F68-838F-8C961498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3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8.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เขียนโปรแกรมภาษา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ที่แสดงเลขประจำตัวของนิสิต จากนั้น 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โปรแกรมเป็นภาษา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และใช้คำสั่ง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cat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แสดงเนื้อหาของโปรแกรม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19DCA74-CD00-B3E6-21B3-C8BDBA45B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24" b="11175"/>
          <a:stretch/>
        </p:blipFill>
        <p:spPr>
          <a:xfrm>
            <a:off x="5369562" y="2296864"/>
            <a:ext cx="5557520" cy="4416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A81C68-6BE2-DB86-A188-F3D3E4B2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9299"/>
            <a:ext cx="3860800" cy="16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DEC5-BAEC-4F24-A2DA-508E3522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46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8000" b="1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ข้อกำหนด </a:t>
            </a:r>
            <a:r>
              <a:rPr lang="en-US" sz="8000" b="1" kern="0" dirty="0">
                <a:effectLst/>
                <a:latin typeface="Cordia New" panose="020B0304020202020204" pitchFamily="34" charset="-34"/>
                <a:ea typeface="Garuda"/>
                <a:cs typeface="Garuda"/>
              </a:rPr>
              <a:t>: </a:t>
            </a:r>
            <a:r>
              <a:rPr lang="th-TH" sz="8000" b="0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งานเดี่ยว</a:t>
            </a:r>
            <a:endParaRPr lang="en-US" sz="8000" b="0" kern="0" dirty="0">
              <a:effectLst/>
              <a:latin typeface="Garuda"/>
              <a:ea typeface="Garuda"/>
              <a:cs typeface="Cordia New" panose="020B0304020202020204" pitchFamily="34" charset="-34"/>
            </a:endParaRPr>
          </a:p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0" b="1" kern="0" dirty="0">
              <a:effectLst/>
              <a:latin typeface="Garuda"/>
              <a:ea typeface="Garuda"/>
              <a:cs typeface="Garuda"/>
            </a:endParaRPr>
          </a:p>
          <a:p>
            <a:pPr marL="0" indent="0">
              <a:buNone/>
            </a:pPr>
            <a:r>
              <a:rPr lang="th-TH" sz="8000" b="1" dirty="0">
                <a:effectLst/>
                <a:ea typeface="Arial" panose="020B0604020202020204" pitchFamily="34" charset="0"/>
                <a:cs typeface="Cordia New" panose="020B0304020202020204" pitchFamily="34" charset="-34"/>
              </a:rPr>
              <a:t>การส่งงาน </a:t>
            </a:r>
            <a:r>
              <a:rPr lang="en-US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: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แสดงทั้งคำสั่งและผลลัพธ์ แล้ว </a:t>
            </a:r>
            <a:r>
              <a:rPr lang="en-US" sz="8000" dirty="0">
                <a:latin typeface="Cordia New" panose="020B0304020202020204" pitchFamily="34" charset="-34"/>
                <a:ea typeface="Arial" panose="020B0604020202020204" pitchFamily="34" charset="0"/>
              </a:rPr>
              <a:t>capture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หน้าจอ</a:t>
            </a:r>
            <a:r>
              <a:rPr lang="th-TH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บันทึกในไฟล์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นี้</a:t>
            </a: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th-TH" sz="8000" b="1" dirty="0">
                <a:solidFill>
                  <a:srgbClr val="FF0000"/>
                </a:solidFill>
                <a:latin typeface="Cordia New" panose="020B0304020202020204" pitchFamily="34" charset="-34"/>
                <a:ea typeface="Arial" panose="020B0604020202020204" pitchFamily="34" charset="0"/>
              </a:rPr>
              <a:t>ต้องทำให้ครบทุกข้อจึงจะได้คะแนนเต็ม</a:t>
            </a:r>
            <a:r>
              <a:rPr lang="th-TH" sz="8000" b="1" dirty="0">
                <a:solidFill>
                  <a:srgbClr val="FF0000"/>
                </a:solidFill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 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C8A7-3DA3-87E9-60A8-FCEB127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th-TH" dirty="0">
                <a:solidFill>
                  <a:srgbClr val="3333FF"/>
                </a:solidFill>
              </a:rPr>
              <a:t>ตัวอย่าง </a:t>
            </a:r>
            <a:r>
              <a:rPr lang="en-US" dirty="0">
                <a:solidFill>
                  <a:srgbClr val="3333FF"/>
                </a:solidFill>
              </a:rPr>
              <a:t>: </a:t>
            </a:r>
            <a:r>
              <a:rPr lang="th-TH" dirty="0">
                <a:solidFill>
                  <a:srgbClr val="3333FF"/>
                </a:solidFill>
              </a:rPr>
              <a:t>จงแสดงผลลัพธ์ของคำสั่ง </a:t>
            </a:r>
            <a:r>
              <a:rPr lang="en-US" dirty="0" err="1">
                <a:solidFill>
                  <a:srgbClr val="3333FF"/>
                </a:solidFill>
              </a:rPr>
              <a:t>whoami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B7077-800F-C84B-799F-AD5CA5EA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216" b="25685"/>
          <a:stretch/>
        </p:blipFill>
        <p:spPr>
          <a:xfrm>
            <a:off x="2838450" y="1869047"/>
            <a:ext cx="6515100" cy="44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C96-76C1-4F66-9EEE-E085AE7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647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kern="0" dirty="0">
                <a:solidFill>
                  <a:srgbClr val="3333FF"/>
                </a:solidFill>
                <a:ea typeface="Garuda"/>
                <a:cs typeface="+mn-cs"/>
              </a:rPr>
              <a:t>1</a:t>
            </a:r>
            <a:r>
              <a:rPr lang="en-US" sz="5300" kern="0" dirty="0">
                <a:solidFill>
                  <a:srgbClr val="3333FF"/>
                </a:solidFill>
                <a:effectLst/>
                <a:ea typeface="Garuda"/>
                <a:cs typeface="+mn-cs"/>
              </a:rPr>
              <a:t>.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แสดงปฏิทินปี</a:t>
            </a:r>
            <a:r>
              <a:rPr lang="th-TH" sz="53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ที่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นิสิตเกิดตลอดทั้งปี</a:t>
            </a: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F2F433-2B07-B5CE-A3D8-D713068D3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16"/>
          <a:stretch/>
        </p:blipFill>
        <p:spPr>
          <a:xfrm>
            <a:off x="3505200" y="1272539"/>
            <a:ext cx="5181600" cy="532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E33-C8FC-4B76-81C4-D0FD498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9" y="365125"/>
            <a:ext cx="11168008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2. </a:t>
            </a:r>
            <a:r>
              <a:rPr lang="th-TH" sz="49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4900" dirty="0" err="1">
                <a:solidFill>
                  <a:srgbClr val="3333FF"/>
                </a:solidFill>
                <a:cs typeface="+mn-cs"/>
              </a:rPr>
              <a:t>wc</a:t>
            </a:r>
            <a:r>
              <a:rPr lang="en-US" sz="4900" dirty="0">
                <a:solidFill>
                  <a:srgbClr val="3333FF"/>
                </a:solidFill>
                <a:cs typeface="+mn-cs"/>
              </a:rPr>
              <a:t>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แสดงเฉพาะจำนวนบรรทัดของไฟล์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0E709B-14B6-E711-623A-53B908C7D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21" b="27320"/>
          <a:stretch/>
        </p:blipFill>
        <p:spPr>
          <a:xfrm>
            <a:off x="2693010" y="1690688"/>
            <a:ext cx="680597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66A-A1A6-4DE0-B61D-03146672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3.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wc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แสดงเฉพาะจำนวนคำของไฟล์ 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FC7EB7E-684B-910A-4BF0-581713488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62" b="28675"/>
          <a:stretch/>
        </p:blipFill>
        <p:spPr>
          <a:xfrm>
            <a:off x="2654300" y="1589809"/>
            <a:ext cx="6883400" cy="49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2FAD-4F92-4F5D-85A4-07231C68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67" y="822325"/>
            <a:ext cx="11245065" cy="1325563"/>
          </a:xfrm>
        </p:spPr>
        <p:txBody>
          <a:bodyPr>
            <a:normAutofit fontScale="90000"/>
          </a:bodyPr>
          <a:lstStyle/>
          <a:p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4. </a:t>
            </a:r>
            <a:r>
              <a:rPr lang="th-TH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head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3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บรรทัดแรกเท่านั้นของไฟล์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67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690DA-4300-10D1-5D28-4C27693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582" b="27701"/>
          <a:stretch/>
        </p:blipFill>
        <p:spPr>
          <a:xfrm>
            <a:off x="2851148" y="2194550"/>
            <a:ext cx="6489701" cy="42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281-3957-4FC8-85A6-B17CA7B1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4421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5.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tail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4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บรรทัดสุดท้ายของไฟล์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130B0-E66D-6DF4-761B-23613356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360" b="24988"/>
          <a:stretch/>
        </p:blipFill>
        <p:spPr>
          <a:xfrm>
            <a:off x="2209799" y="1610565"/>
            <a:ext cx="7490791" cy="49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22D2-A456-4550-ACDE-BE8F8D0A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699034"/>
            <a:ext cx="11578975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6.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grep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แสดงทุกบรรทัดที่มี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username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ของนิสิตในไฟล์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0A3B99-96FF-5E53-0900-E7F16EB0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62" b="20385"/>
          <a:stretch/>
        </p:blipFill>
        <p:spPr>
          <a:xfrm>
            <a:off x="2698474" y="1727356"/>
            <a:ext cx="6795052" cy="49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209</Words>
  <Application>Microsoft Macintosh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Cordia New</vt:lpstr>
      <vt:lpstr>Garuda</vt:lpstr>
      <vt:lpstr>Office Theme</vt:lpstr>
      <vt:lpstr>Activity 2 : คำสั่ง LINUX</vt:lpstr>
      <vt:lpstr>PowerPoint Presentation</vt:lpstr>
      <vt:lpstr>   ตัวอย่าง : จงแสดงผลลัพธ์ของคำสั่ง whoami</vt:lpstr>
      <vt:lpstr>1. แสดงปฏิทินปีที่นิสิตเกิดตลอดทั้งปี   </vt:lpstr>
      <vt:lpstr>2. ใช้คำสั่ง wc แสดงเฉพาะจำนวนบรรทัดของไฟล์ /etc/passwd  </vt:lpstr>
      <vt:lpstr>3. ใช้คำสั่ง wc แสดงเฉพาะจำนวนคำของไฟล์ /etc/hosts  </vt:lpstr>
      <vt:lpstr>4. ใช้คำสั่ง head แสดง 3 บรรทัดแรกเท่านั้นของไฟล์ /etc/passwd </vt:lpstr>
      <vt:lpstr>5. ใช้คำสั่ง tail แสดง 4 บรรทัดสุดท้ายของไฟล์ /etc/hosts </vt:lpstr>
      <vt:lpstr>6. ใช้คำสั่ง grep แสดงทุกบรรทัดที่มี username ของนิสิตในไฟล์ /etc/passwd  </vt:lpstr>
      <vt:lpstr>7. เขียนโปรแกรมภาษา C ที่แสดงชื่อ นามสกุลของนิสิต และแสดงการใช้ gcc เพื่อ compile โปรแกรม และ run โปรแกรมจนได้ผลลัพธ์ </vt:lpstr>
      <vt:lpstr>8. เขียนโปรแกรมภาษา C ที่แสดงเลขประจำตัวของนิสิต จากนั้น แสดงการใช้ gcc เพื่อ compile โปรแกรมเป็นภาษา assembly  และใช้คำสั่ง cat แสดงเนื้อหาของโปรแกรม assembly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 : UNIX and C compiler</dc:title>
  <dc:creator>Thongchai Rojkangsadan</dc:creator>
  <cp:lastModifiedBy>Waranthorn Chansawang</cp:lastModifiedBy>
  <cp:revision>32</cp:revision>
  <dcterms:created xsi:type="dcterms:W3CDTF">2021-01-24T13:10:21Z</dcterms:created>
  <dcterms:modified xsi:type="dcterms:W3CDTF">2025-01-11T10:33:52Z</dcterms:modified>
</cp:coreProperties>
</file>