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57" r:id="rId4"/>
    <p:sldId id="264" r:id="rId5"/>
    <p:sldId id="259" r:id="rId6"/>
    <p:sldId id="261" r:id="rId7"/>
    <p:sldId id="260"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16"/>
    <p:restoredTop sz="94586"/>
  </p:normalViewPr>
  <p:slideViewPr>
    <p:cSldViewPr snapToGrid="0" snapToObjects="1">
      <p:cViewPr varScale="1">
        <p:scale>
          <a:sx n="87" d="100"/>
          <a:sy n="87" d="100"/>
        </p:scale>
        <p:origin x="200" y="52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43E3B-040A-D54A-BB17-434A579FE860}"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9CBD-7AE2-2345-9963-E4E3715055E7}" type="slidenum">
              <a:rPr lang="en-US" smtClean="0"/>
              <a:t>‹#›</a:t>
            </a:fld>
            <a:endParaRPr lang="en-US"/>
          </a:p>
        </p:txBody>
      </p:sp>
    </p:spTree>
    <p:extLst>
      <p:ext uri="{BB962C8B-B14F-4D97-AF65-F5344CB8AC3E}">
        <p14:creationId xmlns:p14="http://schemas.microsoft.com/office/powerpoint/2010/main" val="42524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659CBD-7AE2-2345-9963-E4E3715055E7}" type="slidenum">
              <a:rPr lang="en-US" smtClean="0"/>
              <a:t>1</a:t>
            </a:fld>
            <a:endParaRPr lang="en-US"/>
          </a:p>
        </p:txBody>
      </p:sp>
    </p:spTree>
    <p:extLst>
      <p:ext uri="{BB962C8B-B14F-4D97-AF65-F5344CB8AC3E}">
        <p14:creationId xmlns:p14="http://schemas.microsoft.com/office/powerpoint/2010/main" val="17713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659CBD-7AE2-2345-9963-E4E3715055E7}" type="slidenum">
              <a:rPr lang="en-US" smtClean="0"/>
              <a:t>8</a:t>
            </a:fld>
            <a:endParaRPr lang="en-US"/>
          </a:p>
        </p:txBody>
      </p:sp>
    </p:spTree>
    <p:extLst>
      <p:ext uri="{BB962C8B-B14F-4D97-AF65-F5344CB8AC3E}">
        <p14:creationId xmlns:p14="http://schemas.microsoft.com/office/powerpoint/2010/main" val="220219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61C7-C4AB-6945-B4C9-82AC0AF85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8DEAD-8E81-9942-91BD-FB81E1CED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3718F-7825-9547-A302-B426390A957C}"/>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51428F10-220C-A24B-A53B-6E6010C38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0727-7219-7442-9B65-CDF42FF6EBC8}"/>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294092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B5EB-36DF-6344-BED0-BA493FB011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9E54E-85B1-DF46-BB16-717E87C1F0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6DD70-D2FF-5B49-B3B1-8E182C7A4ECD}"/>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369B79DE-987A-034A-8A6C-264A47D04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F385F-C0EA-5341-BC71-CF497DD2A307}"/>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120992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06B44-E2B9-AE4E-BB6B-B19BEB5944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BA0D7-4432-2741-B976-E344E861A8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07C81-5C61-5340-A3DF-08353CD94FD5}"/>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F1A313BC-349A-4B4C-BE7F-015A03361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D437A-4FF3-A94A-A04E-5D39EFC3CFE7}"/>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421152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22E-E6D1-CD47-AF41-BB12B573F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F967D-2B80-A547-9434-DD119634AF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8C659-35F5-B84C-B0DE-4B0C75B519E0}"/>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AF3B71B2-CCF1-A045-987B-E685CECC0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8D920-F20F-9746-8C9C-CA0B2C47E5C1}"/>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314614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7076-719F-354B-9671-AD9C2F47D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E1A77-CCD5-B047-9DC1-02B2BE585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5C8483-CE4B-D144-A744-EF5E8ADDC6B8}"/>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1DC1BEF9-1E3E-1D46-9569-9E03E1243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3E47C-E2D2-1E4F-A416-1E7D167D82E6}"/>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198814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0D7B-1A54-6C4E-83E9-20B4A2D06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46144-B8FA-284F-9481-28DE81250A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55866-8BE3-C646-A5CA-7AC43CB32F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70AF3-41DA-134B-8A0D-F75A2F9C8CBE}"/>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6" name="Footer Placeholder 5">
            <a:extLst>
              <a:ext uri="{FF2B5EF4-FFF2-40B4-BE49-F238E27FC236}">
                <a16:creationId xmlns:a16="http://schemas.microsoft.com/office/drawing/2014/main" id="{2309ADAA-3AD9-1541-96E8-31214494E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515ED-3F87-E748-A3A5-C86E6A12EE22}"/>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174318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D6FE-011C-BC46-8D2A-AEC3E710EA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3A10D-A99A-D440-B7B8-44043819A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C9007F-4566-E344-8824-CB93FDA065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E04E6-1527-2E44-AC9B-8830145B7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514B95-552D-BB4D-AB08-9E8B41F68E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FD40A-685F-1A4C-A168-CC0ABFD31B54}"/>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8" name="Footer Placeholder 7">
            <a:extLst>
              <a:ext uri="{FF2B5EF4-FFF2-40B4-BE49-F238E27FC236}">
                <a16:creationId xmlns:a16="http://schemas.microsoft.com/office/drawing/2014/main" id="{C3E1EE0E-3E4D-A64E-9B96-55EAEF511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9788E-244E-D648-A4E5-99B59DE41AA8}"/>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45288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B074-6B24-0E4C-B4D1-92149D3889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FED8BB-8B22-4343-B5D6-FB3B26F887CF}"/>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4" name="Footer Placeholder 3">
            <a:extLst>
              <a:ext uri="{FF2B5EF4-FFF2-40B4-BE49-F238E27FC236}">
                <a16:creationId xmlns:a16="http://schemas.microsoft.com/office/drawing/2014/main" id="{76D7B83A-6AF7-674E-B15F-BDFC2C4F0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6E5D79-40C1-4E44-A125-DA1A42F96C14}"/>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323272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F884F-C451-1A41-88DF-D73FB0E917BC}"/>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3" name="Footer Placeholder 2">
            <a:extLst>
              <a:ext uri="{FF2B5EF4-FFF2-40B4-BE49-F238E27FC236}">
                <a16:creationId xmlns:a16="http://schemas.microsoft.com/office/drawing/2014/main" id="{776D13F8-20DE-214A-9BD7-DEA241BF93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1D59D3-A9EA-2C4C-87EE-3D9D2CDDBAEC}"/>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143109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8CC-63DA-2F47-8921-0EA40B5E3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D4E27-81DD-5D4F-94A4-E58C2EDDA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5379F2-559B-6E4E-9426-5FDCCF083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78EDF7-A773-2445-ACC3-9BC59D69BC08}"/>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6" name="Footer Placeholder 5">
            <a:extLst>
              <a:ext uri="{FF2B5EF4-FFF2-40B4-BE49-F238E27FC236}">
                <a16:creationId xmlns:a16="http://schemas.microsoft.com/office/drawing/2014/main" id="{4DCB6B1B-CDA2-384D-BB3A-2D44515BC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B902E-241C-ED4E-885D-5BA6FAFF30C6}"/>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245540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F765-EA7F-3744-98D4-6DCAADF97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37C008-462D-F24F-9671-BB5D48078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B166B-7673-5F43-BF17-74F2D9488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1F0A84-7C79-AD44-8B3A-43E020AB08C4}"/>
              </a:ext>
            </a:extLst>
          </p:cNvPr>
          <p:cNvSpPr>
            <a:spLocks noGrp="1"/>
          </p:cNvSpPr>
          <p:nvPr>
            <p:ph type="dt" sz="half" idx="10"/>
          </p:nvPr>
        </p:nvSpPr>
        <p:spPr/>
        <p:txBody>
          <a:bodyPr/>
          <a:lstStyle/>
          <a:p>
            <a:fld id="{C94616E6-CA21-7045-91A8-BA0456B75271}" type="datetimeFigureOut">
              <a:rPr lang="en-US" smtClean="0"/>
              <a:t>12/9/18</a:t>
            </a:fld>
            <a:endParaRPr lang="en-US"/>
          </a:p>
        </p:txBody>
      </p:sp>
      <p:sp>
        <p:nvSpPr>
          <p:cNvPr id="6" name="Footer Placeholder 5">
            <a:extLst>
              <a:ext uri="{FF2B5EF4-FFF2-40B4-BE49-F238E27FC236}">
                <a16:creationId xmlns:a16="http://schemas.microsoft.com/office/drawing/2014/main" id="{1E3BD7C1-5E47-9443-9B8F-9E66AA28C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C1739-ED89-3F48-9EE4-CFEFE0DB0F88}"/>
              </a:ext>
            </a:extLst>
          </p:cNvPr>
          <p:cNvSpPr>
            <a:spLocks noGrp="1"/>
          </p:cNvSpPr>
          <p:nvPr>
            <p:ph type="sldNum" sz="quarter" idx="12"/>
          </p:nvPr>
        </p:nvSpPr>
        <p:spPr/>
        <p:txBody>
          <a:bodyPr/>
          <a:lstStyle/>
          <a:p>
            <a:fld id="{24E0738B-4F6E-0540-8217-AC5AC16617E7}" type="slidenum">
              <a:rPr lang="en-US" smtClean="0"/>
              <a:t>‹#›</a:t>
            </a:fld>
            <a:endParaRPr lang="en-US"/>
          </a:p>
        </p:txBody>
      </p:sp>
    </p:spTree>
    <p:extLst>
      <p:ext uri="{BB962C8B-B14F-4D97-AF65-F5344CB8AC3E}">
        <p14:creationId xmlns:p14="http://schemas.microsoft.com/office/powerpoint/2010/main" val="309846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94856-F89A-D14F-9477-D58C34D7C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663A81-FFB0-D643-9D02-6AFF07EFB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FDA6D-5538-7F4E-B057-833C8BB53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616E6-CA21-7045-91A8-BA0456B75271}" type="datetimeFigureOut">
              <a:rPr lang="en-US" smtClean="0"/>
              <a:t>12/9/18</a:t>
            </a:fld>
            <a:endParaRPr lang="en-US"/>
          </a:p>
        </p:txBody>
      </p:sp>
      <p:sp>
        <p:nvSpPr>
          <p:cNvPr id="5" name="Footer Placeholder 4">
            <a:extLst>
              <a:ext uri="{FF2B5EF4-FFF2-40B4-BE49-F238E27FC236}">
                <a16:creationId xmlns:a16="http://schemas.microsoft.com/office/drawing/2014/main" id="{0B2F4018-C4A1-194E-80B5-2078FFA89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849B49-792E-5D41-94FD-54D280A2F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0738B-4F6E-0540-8217-AC5AC16617E7}" type="slidenum">
              <a:rPr lang="en-US" smtClean="0"/>
              <a:t>‹#›</a:t>
            </a:fld>
            <a:endParaRPr lang="en-US"/>
          </a:p>
        </p:txBody>
      </p:sp>
    </p:spTree>
    <p:extLst>
      <p:ext uri="{BB962C8B-B14F-4D97-AF65-F5344CB8AC3E}">
        <p14:creationId xmlns:p14="http://schemas.microsoft.com/office/powerpoint/2010/main" val="100516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75BF-A0B8-0841-81BA-C8F73DD53250}"/>
              </a:ext>
            </a:extLst>
          </p:cNvPr>
          <p:cNvSpPr>
            <a:spLocks noGrp="1"/>
          </p:cNvSpPr>
          <p:nvPr>
            <p:ph type="ctrTitle"/>
          </p:nvPr>
        </p:nvSpPr>
        <p:spPr>
          <a:xfrm>
            <a:off x="2370667" y="1632286"/>
            <a:ext cx="5293449" cy="2482515"/>
          </a:xfrm>
        </p:spPr>
        <p:txBody>
          <a:bodyPr anchor="ctr">
            <a:normAutofit/>
          </a:bodyPr>
          <a:lstStyle/>
          <a:p>
            <a:pPr algn="l"/>
            <a:r>
              <a:rPr lang="en-US" sz="6600" b="1" dirty="0">
                <a:latin typeface="Cordia New" panose="020B0304020202020204" pitchFamily="34" charset="-34"/>
                <a:cs typeface="Cordia New" panose="020B0304020202020204" pitchFamily="34" charset="-34"/>
              </a:rPr>
              <a:t>PATH TO SAVE OUR COUNTRY</a:t>
            </a:r>
          </a:p>
        </p:txBody>
      </p:sp>
      <p:sp>
        <p:nvSpPr>
          <p:cNvPr id="3" name="Subtitle 2">
            <a:extLst>
              <a:ext uri="{FF2B5EF4-FFF2-40B4-BE49-F238E27FC236}">
                <a16:creationId xmlns:a16="http://schemas.microsoft.com/office/drawing/2014/main" id="{F27DEF58-70A0-C647-9CF9-7CCF517C00BC}"/>
              </a:ext>
            </a:extLst>
          </p:cNvPr>
          <p:cNvSpPr>
            <a:spLocks noGrp="1"/>
          </p:cNvSpPr>
          <p:nvPr>
            <p:ph type="subTitle" idx="1"/>
          </p:nvPr>
        </p:nvSpPr>
        <p:spPr>
          <a:xfrm>
            <a:off x="2370667" y="4670258"/>
            <a:ext cx="5293449" cy="1371405"/>
          </a:xfrm>
        </p:spPr>
        <p:txBody>
          <a:bodyPr>
            <a:normAutofit/>
          </a:bodyPr>
          <a:lstStyle/>
          <a:p>
            <a:pPr algn="l"/>
            <a:r>
              <a:rPr lang="en-US" sz="3200" b="1" dirty="0">
                <a:latin typeface="Cordia New" panose="020B0304020202020204" pitchFamily="34" charset="-34"/>
                <a:cs typeface="Cordia New" panose="020B0304020202020204" pitchFamily="34" charset="-34"/>
              </a:rPr>
              <a:t>Presented By</a:t>
            </a:r>
          </a:p>
          <a:p>
            <a:pPr algn="l"/>
            <a:r>
              <a:rPr lang="en-US" sz="4000" b="1" dirty="0">
                <a:latin typeface="Cordia New" panose="020B0304020202020204" pitchFamily="34" charset="-34"/>
                <a:cs typeface="Cordia New" panose="020B0304020202020204" pitchFamily="34" charset="-34"/>
              </a:rPr>
              <a:t>	VICTOR</a:t>
            </a:r>
          </a:p>
        </p:txBody>
      </p:sp>
      <p:pic>
        <p:nvPicPr>
          <p:cNvPr id="8" name="Graphic 7" descr="Plant">
            <a:extLst>
              <a:ext uri="{FF2B5EF4-FFF2-40B4-BE49-F238E27FC236}">
                <a16:creationId xmlns:a16="http://schemas.microsoft.com/office/drawing/2014/main" id="{9444421C-D1A9-4287-9E38-7F32B9567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825" y="2057400"/>
            <a:ext cx="1371600" cy="1371600"/>
          </a:xfrm>
          <a:prstGeom prst="rect">
            <a:avLst/>
          </a:prstGeom>
        </p:spPr>
      </p:pic>
      <p:pic>
        <p:nvPicPr>
          <p:cNvPr id="10" name="Graphic 9">
            <a:extLst>
              <a:ext uri="{FF2B5EF4-FFF2-40B4-BE49-F238E27FC236}">
                <a16:creationId xmlns:a16="http://schemas.microsoft.com/office/drawing/2014/main" id="{B83FCF61-37E4-47C5-A6E6-06E2EA5017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4" name="Picture 3">
            <a:extLst>
              <a:ext uri="{FF2B5EF4-FFF2-40B4-BE49-F238E27FC236}">
                <a16:creationId xmlns:a16="http://schemas.microsoft.com/office/drawing/2014/main" id="{3E1FFC5A-D435-6840-B6B6-9A3FCEDCD7F8}"/>
              </a:ext>
            </a:extLst>
          </p:cNvPr>
          <p:cNvPicPr>
            <a:picLocks noChangeAspect="1"/>
          </p:cNvPicPr>
          <p:nvPr/>
        </p:nvPicPr>
        <p:blipFill>
          <a:blip r:embed="rId7"/>
          <a:stretch>
            <a:fillRect/>
          </a:stretch>
        </p:blipFill>
        <p:spPr>
          <a:xfrm>
            <a:off x="10798131" y="5590095"/>
            <a:ext cx="1393869" cy="1267905"/>
          </a:xfrm>
          <a:prstGeom prst="rect">
            <a:avLst/>
          </a:prstGeom>
        </p:spPr>
      </p:pic>
    </p:spTree>
    <p:extLst>
      <p:ext uri="{BB962C8B-B14F-4D97-AF65-F5344CB8AC3E}">
        <p14:creationId xmlns:p14="http://schemas.microsoft.com/office/powerpoint/2010/main" val="414265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AA5D7DC-0DB7-1240-A894-54F10EB2E21B}"/>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dirty="0">
                <a:solidFill>
                  <a:srgbClr val="FFFFFF"/>
                </a:solidFill>
                <a:latin typeface="Cordia New" panose="020B0304020202020204" pitchFamily="34" charset="-34"/>
                <a:ea typeface="+mj-ea"/>
                <a:cs typeface="Cordia New" panose="020B0304020202020204" pitchFamily="34" charset="-34"/>
              </a:rPr>
              <a:t>THANK YOU</a:t>
            </a:r>
          </a:p>
        </p:txBody>
      </p:sp>
      <p:pic>
        <p:nvPicPr>
          <p:cNvPr id="8" name="Picture 7">
            <a:extLst>
              <a:ext uri="{FF2B5EF4-FFF2-40B4-BE49-F238E27FC236}">
                <a16:creationId xmlns:a16="http://schemas.microsoft.com/office/drawing/2014/main" id="{259D9BAC-7B82-2D4D-A7F1-A4C114B442CF}"/>
              </a:ext>
            </a:extLst>
          </p:cNvPr>
          <p:cNvPicPr>
            <a:picLocks noChangeAspect="1"/>
          </p:cNvPicPr>
          <p:nvPr/>
        </p:nvPicPr>
        <p:blipFill>
          <a:blip r:embed="rId3"/>
          <a:stretch>
            <a:fillRect/>
          </a:stretch>
        </p:blipFill>
        <p:spPr>
          <a:xfrm>
            <a:off x="10798131" y="5590095"/>
            <a:ext cx="1393869" cy="1267905"/>
          </a:xfrm>
          <a:prstGeom prst="rect">
            <a:avLst/>
          </a:prstGeom>
        </p:spPr>
      </p:pic>
    </p:spTree>
    <p:extLst>
      <p:ext uri="{BB962C8B-B14F-4D97-AF65-F5344CB8AC3E}">
        <p14:creationId xmlns:p14="http://schemas.microsoft.com/office/powerpoint/2010/main" val="343504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861EE3-FF96-294D-A45B-B45E414E6D30}"/>
              </a:ext>
            </a:extLst>
          </p:cNvPr>
          <p:cNvSpPr txBox="1"/>
          <p:nvPr/>
        </p:nvSpPr>
        <p:spPr>
          <a:xfrm>
            <a:off x="621629" y="0"/>
            <a:ext cx="4225290" cy="269748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solidFill>
                  <a:srgbClr val="FFFFFF"/>
                </a:solidFill>
                <a:latin typeface="Cordia New" panose="020B0304020202020204" pitchFamily="34" charset="-34"/>
                <a:ea typeface="+mj-ea"/>
                <a:cs typeface="Cordia New" panose="020B0304020202020204" pitchFamily="34" charset="-34"/>
              </a:rPr>
              <a:t>Members of VICTOR Team</a:t>
            </a:r>
          </a:p>
        </p:txBody>
      </p:sp>
      <p:pic>
        <p:nvPicPr>
          <p:cNvPr id="15" name="Graphic 14" descr="Users">
            <a:extLst>
              <a:ext uri="{FF2B5EF4-FFF2-40B4-BE49-F238E27FC236}">
                <a16:creationId xmlns:a16="http://schemas.microsoft.com/office/drawing/2014/main" id="{27979061-388E-F84F-89EC-88FA8E4AC0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06" y="1562263"/>
            <a:ext cx="5234135" cy="5234135"/>
          </a:xfrm>
          <a:prstGeom prst="rect">
            <a:avLst/>
          </a:prstGeom>
        </p:spPr>
      </p:pic>
      <p:sp>
        <p:nvSpPr>
          <p:cNvPr id="16" name="TextBox 15">
            <a:extLst>
              <a:ext uri="{FF2B5EF4-FFF2-40B4-BE49-F238E27FC236}">
                <a16:creationId xmlns:a16="http://schemas.microsoft.com/office/drawing/2014/main" id="{13DE1938-1096-A441-B1C6-5CA4334FA0CA}"/>
              </a:ext>
            </a:extLst>
          </p:cNvPr>
          <p:cNvSpPr txBox="1"/>
          <p:nvPr/>
        </p:nvSpPr>
        <p:spPr>
          <a:xfrm>
            <a:off x="7080026" y="1815196"/>
            <a:ext cx="3785011" cy="646331"/>
          </a:xfrm>
          <a:prstGeom prst="rect">
            <a:avLst/>
          </a:prstGeom>
          <a:noFill/>
        </p:spPr>
        <p:txBody>
          <a:bodyPr wrap="none" rtlCol="0">
            <a:spAutoFit/>
          </a:bodyPr>
          <a:lstStyle/>
          <a:p>
            <a:r>
              <a:rPr lang="en-US" sz="3600" b="1" dirty="0" err="1">
                <a:latin typeface="Cordia New" panose="020B0304020202020204" pitchFamily="34" charset="-34"/>
                <a:cs typeface="Cordia New" panose="020B0304020202020204" pitchFamily="34" charset="-34"/>
              </a:rPr>
              <a:t>Mr.Attapong</a:t>
            </a:r>
            <a:r>
              <a:rPr lang="en-US" sz="3600" b="1" dirty="0">
                <a:latin typeface="Cordia New" panose="020B0304020202020204" pitchFamily="34" charset="-34"/>
                <a:cs typeface="Cordia New" panose="020B0304020202020204" pitchFamily="34" charset="-34"/>
              </a:rPr>
              <a:t> </a:t>
            </a:r>
            <a:r>
              <a:rPr lang="en-US" sz="3600" b="1" dirty="0" err="1">
                <a:latin typeface="Cordia New" panose="020B0304020202020204" pitchFamily="34" charset="-34"/>
                <a:cs typeface="Cordia New" panose="020B0304020202020204" pitchFamily="34" charset="-34"/>
              </a:rPr>
              <a:t>Chaidhiravedj</a:t>
            </a:r>
            <a:endParaRPr lang="en-US" sz="3600" b="1" dirty="0">
              <a:latin typeface="Cordia New" panose="020B0304020202020204" pitchFamily="34" charset="-34"/>
              <a:cs typeface="Cordia New" panose="020B0304020202020204" pitchFamily="34" charset="-34"/>
            </a:endParaRPr>
          </a:p>
        </p:txBody>
      </p:sp>
      <p:sp>
        <p:nvSpPr>
          <p:cNvPr id="17" name="TextBox 16">
            <a:extLst>
              <a:ext uri="{FF2B5EF4-FFF2-40B4-BE49-F238E27FC236}">
                <a16:creationId xmlns:a16="http://schemas.microsoft.com/office/drawing/2014/main" id="{D80CDA82-B4FC-BA43-8417-99B58F04FFE2}"/>
              </a:ext>
            </a:extLst>
          </p:cNvPr>
          <p:cNvSpPr txBox="1"/>
          <p:nvPr/>
        </p:nvSpPr>
        <p:spPr>
          <a:xfrm>
            <a:off x="7080026" y="2911881"/>
            <a:ext cx="3549370" cy="646331"/>
          </a:xfrm>
          <a:prstGeom prst="rect">
            <a:avLst/>
          </a:prstGeom>
          <a:noFill/>
        </p:spPr>
        <p:txBody>
          <a:bodyPr wrap="none" rtlCol="0">
            <a:spAutoFit/>
          </a:bodyPr>
          <a:lstStyle/>
          <a:p>
            <a:r>
              <a:rPr lang="en-US" sz="3600" b="1" dirty="0" err="1">
                <a:latin typeface="Cordia New" panose="020B0304020202020204" pitchFamily="34" charset="-34"/>
                <a:cs typeface="Cordia New" panose="020B0304020202020204" pitchFamily="34" charset="-34"/>
              </a:rPr>
              <a:t>Mr.Promchai</a:t>
            </a:r>
            <a:r>
              <a:rPr lang="en-US" sz="3600" b="1" dirty="0">
                <a:latin typeface="Cordia New" panose="020B0304020202020204" pitchFamily="34" charset="-34"/>
                <a:cs typeface="Cordia New" panose="020B0304020202020204" pitchFamily="34" charset="-34"/>
              </a:rPr>
              <a:t> </a:t>
            </a:r>
            <a:r>
              <a:rPr lang="en-US" sz="3600" b="1" dirty="0" err="1">
                <a:latin typeface="Cordia New" panose="020B0304020202020204" pitchFamily="34" charset="-34"/>
                <a:cs typeface="Cordia New" panose="020B0304020202020204" pitchFamily="34" charset="-34"/>
              </a:rPr>
              <a:t>Choosaeng</a:t>
            </a:r>
            <a:endParaRPr lang="en-US" sz="3600" b="1" dirty="0">
              <a:latin typeface="Cordia New" panose="020B0304020202020204" pitchFamily="34" charset="-34"/>
              <a:cs typeface="Cordia New" panose="020B0304020202020204" pitchFamily="34" charset="-34"/>
            </a:endParaRPr>
          </a:p>
        </p:txBody>
      </p:sp>
      <p:sp>
        <p:nvSpPr>
          <p:cNvPr id="18" name="TextBox 17">
            <a:extLst>
              <a:ext uri="{FF2B5EF4-FFF2-40B4-BE49-F238E27FC236}">
                <a16:creationId xmlns:a16="http://schemas.microsoft.com/office/drawing/2014/main" id="{45B85282-6EE6-B647-B765-4EAFD9BB4EAA}"/>
              </a:ext>
            </a:extLst>
          </p:cNvPr>
          <p:cNvSpPr txBox="1"/>
          <p:nvPr/>
        </p:nvSpPr>
        <p:spPr>
          <a:xfrm>
            <a:off x="7080026" y="4008566"/>
            <a:ext cx="4070345" cy="646331"/>
          </a:xfrm>
          <a:prstGeom prst="rect">
            <a:avLst/>
          </a:prstGeom>
          <a:noFill/>
        </p:spPr>
        <p:txBody>
          <a:bodyPr wrap="none" rtlCol="0">
            <a:spAutoFit/>
          </a:bodyPr>
          <a:lstStyle/>
          <a:p>
            <a:r>
              <a:rPr lang="en-US" sz="3600" b="1" dirty="0" err="1">
                <a:latin typeface="Cordia New" panose="020B0304020202020204" pitchFamily="34" charset="-34"/>
                <a:cs typeface="Cordia New" panose="020B0304020202020204" pitchFamily="34" charset="-34"/>
              </a:rPr>
              <a:t>Mr.Waranthorn</a:t>
            </a:r>
            <a:r>
              <a:rPr lang="en-US" sz="3600" b="1" dirty="0">
                <a:latin typeface="Cordia New" panose="020B0304020202020204" pitchFamily="34" charset="-34"/>
                <a:cs typeface="Cordia New" panose="020B0304020202020204" pitchFamily="34" charset="-34"/>
              </a:rPr>
              <a:t> </a:t>
            </a:r>
            <a:r>
              <a:rPr lang="en-US" sz="3600" b="1" dirty="0" err="1">
                <a:latin typeface="Cordia New" panose="020B0304020202020204" pitchFamily="34" charset="-34"/>
                <a:cs typeface="Cordia New" panose="020B0304020202020204" pitchFamily="34" charset="-34"/>
              </a:rPr>
              <a:t>Chansawang</a:t>
            </a:r>
            <a:endParaRPr lang="en-US" sz="3600" b="1" dirty="0">
              <a:latin typeface="Cordia New" panose="020B0304020202020204" pitchFamily="34" charset="-34"/>
              <a:cs typeface="Cordia New" panose="020B0304020202020204" pitchFamily="34" charset="-34"/>
            </a:endParaRPr>
          </a:p>
        </p:txBody>
      </p:sp>
      <p:pic>
        <p:nvPicPr>
          <p:cNvPr id="19" name="Picture 18">
            <a:extLst>
              <a:ext uri="{FF2B5EF4-FFF2-40B4-BE49-F238E27FC236}">
                <a16:creationId xmlns:a16="http://schemas.microsoft.com/office/drawing/2014/main" id="{8C2CC083-41E5-6D4A-95D4-144FBC20C738}"/>
              </a:ext>
            </a:extLst>
          </p:cNvPr>
          <p:cNvPicPr>
            <a:picLocks noChangeAspect="1"/>
          </p:cNvPicPr>
          <p:nvPr/>
        </p:nvPicPr>
        <p:blipFill>
          <a:blip r:embed="rId4"/>
          <a:stretch>
            <a:fillRect/>
          </a:stretch>
        </p:blipFill>
        <p:spPr>
          <a:xfrm>
            <a:off x="10798131" y="5590095"/>
            <a:ext cx="1393869" cy="1267905"/>
          </a:xfrm>
          <a:prstGeom prst="rect">
            <a:avLst/>
          </a:prstGeom>
        </p:spPr>
      </p:pic>
    </p:spTree>
    <p:extLst>
      <p:ext uri="{BB962C8B-B14F-4D97-AF65-F5344CB8AC3E}">
        <p14:creationId xmlns:p14="http://schemas.microsoft.com/office/powerpoint/2010/main" val="411464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488F45-025A-264A-9ECF-98257CC93A98}"/>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Cordia New" panose="020B0304020202020204" pitchFamily="34" charset="-34"/>
                <a:ea typeface="+mj-ea"/>
                <a:cs typeface="Cordia New" panose="020B0304020202020204" pitchFamily="34" charset="-34"/>
              </a:rPr>
              <a:t>PROCESS</a:t>
            </a:r>
            <a:endParaRPr lang="en-US" sz="3200" b="1" kern="1200" dirty="0">
              <a:solidFill>
                <a:srgbClr val="FFFFFF"/>
              </a:solidFill>
              <a:latin typeface="Cordia New" panose="020B0304020202020204" pitchFamily="34" charset="-34"/>
              <a:ea typeface="+mj-ea"/>
              <a:cs typeface="Cordia New" panose="020B0304020202020204" pitchFamily="34" charset="-34"/>
            </a:endParaRPr>
          </a:p>
        </p:txBody>
      </p:sp>
      <p:pic>
        <p:nvPicPr>
          <p:cNvPr id="6" name="Picture 5">
            <a:extLst>
              <a:ext uri="{FF2B5EF4-FFF2-40B4-BE49-F238E27FC236}">
                <a16:creationId xmlns:a16="http://schemas.microsoft.com/office/drawing/2014/main" id="{4756806E-B85B-0546-8ED8-38818A99EF11}"/>
              </a:ext>
            </a:extLst>
          </p:cNvPr>
          <p:cNvPicPr>
            <a:picLocks noChangeAspect="1"/>
          </p:cNvPicPr>
          <p:nvPr/>
        </p:nvPicPr>
        <p:blipFill>
          <a:blip r:embed="rId2"/>
          <a:stretch>
            <a:fillRect/>
          </a:stretch>
        </p:blipFill>
        <p:spPr>
          <a:xfrm>
            <a:off x="10798131" y="5590095"/>
            <a:ext cx="1393869" cy="1267905"/>
          </a:xfrm>
          <a:prstGeom prst="rect">
            <a:avLst/>
          </a:prstGeom>
        </p:spPr>
      </p:pic>
      <p:sp>
        <p:nvSpPr>
          <p:cNvPr id="15" name="Rounded Rectangle 14">
            <a:extLst>
              <a:ext uri="{FF2B5EF4-FFF2-40B4-BE49-F238E27FC236}">
                <a16:creationId xmlns:a16="http://schemas.microsoft.com/office/drawing/2014/main" id="{73D15D95-28B0-494E-A92C-624E99055161}"/>
              </a:ext>
            </a:extLst>
          </p:cNvPr>
          <p:cNvSpPr/>
          <p:nvPr/>
        </p:nvSpPr>
        <p:spPr>
          <a:xfrm>
            <a:off x="4156378" y="517011"/>
            <a:ext cx="5892800" cy="713984"/>
          </a:xfrm>
          <a:prstGeom prst="roundRect">
            <a:avLst>
              <a:gd name="adj" fmla="val 50000"/>
            </a:avLst>
          </a:prstGeom>
          <a:ln w="508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latin typeface="Cordia New" panose="020B0304020202020204" pitchFamily="34" charset="-34"/>
                <a:cs typeface="Cordia New" panose="020B0304020202020204" pitchFamily="34" charset="-34"/>
              </a:rPr>
              <a:t>Discuss about the topic of our game</a:t>
            </a:r>
          </a:p>
        </p:txBody>
      </p:sp>
      <p:sp>
        <p:nvSpPr>
          <p:cNvPr id="16" name="Rounded Rectangle 15">
            <a:extLst>
              <a:ext uri="{FF2B5EF4-FFF2-40B4-BE49-F238E27FC236}">
                <a16:creationId xmlns:a16="http://schemas.microsoft.com/office/drawing/2014/main" id="{93971E60-BBFA-134B-9D65-157D77F10874}"/>
              </a:ext>
            </a:extLst>
          </p:cNvPr>
          <p:cNvSpPr/>
          <p:nvPr/>
        </p:nvSpPr>
        <p:spPr>
          <a:xfrm>
            <a:off x="5079417" y="1812102"/>
            <a:ext cx="4033381" cy="723378"/>
          </a:xfrm>
          <a:prstGeom prst="roundRect">
            <a:avLst>
              <a:gd name="adj" fmla="val 50000"/>
            </a:avLst>
          </a:prstGeom>
          <a:ln w="508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latin typeface="Cordia New" panose="020B0304020202020204" pitchFamily="34" charset="-34"/>
                <a:cs typeface="Cordia New" panose="020B0304020202020204" pitchFamily="34" charset="-34"/>
              </a:rPr>
              <a:t>Design map</a:t>
            </a:r>
          </a:p>
        </p:txBody>
      </p:sp>
      <p:sp>
        <p:nvSpPr>
          <p:cNvPr id="17" name="Rounded Rectangle 16">
            <a:extLst>
              <a:ext uri="{FF2B5EF4-FFF2-40B4-BE49-F238E27FC236}">
                <a16:creationId xmlns:a16="http://schemas.microsoft.com/office/drawing/2014/main" id="{8FE2EE93-6F66-4346-A8A4-F7D6B3ED681A}"/>
              </a:ext>
            </a:extLst>
          </p:cNvPr>
          <p:cNvSpPr/>
          <p:nvPr/>
        </p:nvSpPr>
        <p:spPr>
          <a:xfrm>
            <a:off x="5511824" y="3114858"/>
            <a:ext cx="3168565" cy="692418"/>
          </a:xfrm>
          <a:prstGeom prst="roundRect">
            <a:avLst>
              <a:gd name="adj" fmla="val 50000"/>
            </a:avLst>
          </a:prstGeom>
          <a:ln w="508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latin typeface="Cordia New" panose="020B0304020202020204" pitchFamily="34" charset="-34"/>
                <a:cs typeface="Cordia New" panose="020B0304020202020204" pitchFamily="34" charset="-34"/>
              </a:rPr>
              <a:t>Insert materials</a:t>
            </a:r>
          </a:p>
        </p:txBody>
      </p:sp>
      <p:sp>
        <p:nvSpPr>
          <p:cNvPr id="20" name="Rounded Rectangle 19">
            <a:extLst>
              <a:ext uri="{FF2B5EF4-FFF2-40B4-BE49-F238E27FC236}">
                <a16:creationId xmlns:a16="http://schemas.microsoft.com/office/drawing/2014/main" id="{22C28670-BF01-024D-853F-637655C142D8}"/>
              </a:ext>
            </a:extLst>
          </p:cNvPr>
          <p:cNvSpPr/>
          <p:nvPr/>
        </p:nvSpPr>
        <p:spPr>
          <a:xfrm>
            <a:off x="5004259" y="4386654"/>
            <a:ext cx="4183693" cy="688932"/>
          </a:xfrm>
          <a:prstGeom prst="roundRect">
            <a:avLst>
              <a:gd name="adj" fmla="val 50000"/>
            </a:avLst>
          </a:prstGeom>
          <a:ln w="508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latin typeface="Cordia New" panose="020B0304020202020204" pitchFamily="34" charset="-34"/>
                <a:cs typeface="Cordia New" panose="020B0304020202020204" pitchFamily="34" charset="-34"/>
              </a:rPr>
              <a:t>Writing the scripts</a:t>
            </a:r>
          </a:p>
        </p:txBody>
      </p:sp>
      <p:cxnSp>
        <p:nvCxnSpPr>
          <p:cNvPr id="22" name="Straight Arrow Connector 21">
            <a:extLst>
              <a:ext uri="{FF2B5EF4-FFF2-40B4-BE49-F238E27FC236}">
                <a16:creationId xmlns:a16="http://schemas.microsoft.com/office/drawing/2014/main" id="{B3EC24E6-9553-184A-80F3-DA9DFF2B65BB}"/>
              </a:ext>
            </a:extLst>
          </p:cNvPr>
          <p:cNvCxnSpPr>
            <a:cxnSpLocks/>
            <a:stCxn id="15" idx="2"/>
          </p:cNvCxnSpPr>
          <p:nvPr/>
        </p:nvCxnSpPr>
        <p:spPr>
          <a:xfrm>
            <a:off x="7102778" y="1230995"/>
            <a:ext cx="0" cy="54527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2AE085-0C88-954F-AB1B-489493B1DC73}"/>
              </a:ext>
            </a:extLst>
          </p:cNvPr>
          <p:cNvCxnSpPr>
            <a:cxnSpLocks/>
            <a:stCxn id="16" idx="2"/>
          </p:cNvCxnSpPr>
          <p:nvPr/>
        </p:nvCxnSpPr>
        <p:spPr>
          <a:xfrm flipH="1">
            <a:off x="7096107" y="2535480"/>
            <a:ext cx="1" cy="548418"/>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B6C15F-C938-7849-ABED-74696BF53796}"/>
              </a:ext>
            </a:extLst>
          </p:cNvPr>
          <p:cNvCxnSpPr>
            <a:cxnSpLocks/>
          </p:cNvCxnSpPr>
          <p:nvPr/>
        </p:nvCxnSpPr>
        <p:spPr>
          <a:xfrm flipH="1">
            <a:off x="7096106" y="3807276"/>
            <a:ext cx="2" cy="579378"/>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E1F5A0C0-582D-E640-BB85-A5CF30996165}"/>
              </a:ext>
            </a:extLst>
          </p:cNvPr>
          <p:cNvSpPr/>
          <p:nvPr/>
        </p:nvSpPr>
        <p:spPr>
          <a:xfrm>
            <a:off x="5838804" y="5669505"/>
            <a:ext cx="2514600" cy="692418"/>
          </a:xfrm>
          <a:prstGeom prst="roundRect">
            <a:avLst>
              <a:gd name="adj" fmla="val 50000"/>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atin typeface="Cordia New" panose="020B0304020202020204" pitchFamily="34" charset="-34"/>
                <a:cs typeface="Cordia New" panose="020B0304020202020204" pitchFamily="34" charset="-34"/>
              </a:rPr>
              <a:t>Test the game</a:t>
            </a:r>
          </a:p>
        </p:txBody>
      </p:sp>
      <p:cxnSp>
        <p:nvCxnSpPr>
          <p:cNvPr id="23" name="Straight Arrow Connector 22">
            <a:extLst>
              <a:ext uri="{FF2B5EF4-FFF2-40B4-BE49-F238E27FC236}">
                <a16:creationId xmlns:a16="http://schemas.microsoft.com/office/drawing/2014/main" id="{EB00696F-BDF9-7347-98A9-927D5E017553}"/>
              </a:ext>
            </a:extLst>
          </p:cNvPr>
          <p:cNvCxnSpPr>
            <a:cxnSpLocks/>
          </p:cNvCxnSpPr>
          <p:nvPr/>
        </p:nvCxnSpPr>
        <p:spPr>
          <a:xfrm flipH="1">
            <a:off x="7096104" y="5088547"/>
            <a:ext cx="1" cy="548418"/>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53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B1DA8B0-89A0-6E4D-AF05-2D42FD6209DB}"/>
              </a:ext>
            </a:extLst>
          </p:cNvPr>
          <p:cNvSpPr txBox="1"/>
          <p:nvPr/>
        </p:nvSpPr>
        <p:spPr>
          <a:xfrm>
            <a:off x="332315" y="1122363"/>
            <a:ext cx="3971220" cy="324938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b="1" kern="1200" dirty="0">
                <a:solidFill>
                  <a:schemeClr val="bg1"/>
                </a:solidFill>
                <a:latin typeface="Cordia New" panose="020B0304020202020204" pitchFamily="34" charset="-34"/>
                <a:ea typeface="+mj-ea"/>
                <a:cs typeface="Cordia New" panose="020B0304020202020204" pitchFamily="34" charset="-34"/>
              </a:rPr>
              <a:t>SOCIAL PROBLEMS IN THAILAND</a:t>
            </a:r>
          </a:p>
        </p:txBody>
      </p:sp>
      <p:sp>
        <p:nvSpPr>
          <p:cNvPr id="11" name="Rectangle: Top Corners Rounded 10">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Earth Globe Americas">
            <a:extLst>
              <a:ext uri="{FF2B5EF4-FFF2-40B4-BE49-F238E27FC236}">
                <a16:creationId xmlns:a16="http://schemas.microsoft.com/office/drawing/2014/main" id="{D017B03F-B91E-384F-919E-6478EE9D35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4480" y="3980083"/>
            <a:ext cx="1779461" cy="1779461"/>
          </a:xfrm>
          <a:prstGeom prst="rect">
            <a:avLst/>
          </a:prstGeom>
        </p:spPr>
      </p:pic>
      <p:sp>
        <p:nvSpPr>
          <p:cNvPr id="8" name="TextBox 7">
            <a:extLst>
              <a:ext uri="{FF2B5EF4-FFF2-40B4-BE49-F238E27FC236}">
                <a16:creationId xmlns:a16="http://schemas.microsoft.com/office/drawing/2014/main" id="{6AD5517B-694C-B842-A2A1-80C29264169D}"/>
              </a:ext>
            </a:extLst>
          </p:cNvPr>
          <p:cNvSpPr txBox="1"/>
          <p:nvPr/>
        </p:nvSpPr>
        <p:spPr>
          <a:xfrm>
            <a:off x="6916721" y="1472883"/>
            <a:ext cx="2977097" cy="646331"/>
          </a:xfrm>
          <a:prstGeom prst="rect">
            <a:avLst/>
          </a:prstGeom>
          <a:noFill/>
        </p:spPr>
        <p:txBody>
          <a:bodyPr wrap="none" rtlCol="0">
            <a:spAutoFit/>
          </a:bodyPr>
          <a:lstStyle/>
          <a:p>
            <a:pPr marL="571500" indent="-571500">
              <a:buFont typeface="Arial" panose="020B0604020202020204" pitchFamily="34" charset="0"/>
              <a:buChar char="•"/>
            </a:pPr>
            <a:r>
              <a:rPr lang="en-US" sz="3600" dirty="0">
                <a:latin typeface="Cordia New" panose="020B0304020202020204" pitchFamily="34" charset="-34"/>
                <a:cs typeface="Cordia New" panose="020B0304020202020204" pitchFamily="34" charset="-34"/>
              </a:rPr>
              <a:t>Poverty Problem</a:t>
            </a:r>
          </a:p>
        </p:txBody>
      </p:sp>
      <p:sp>
        <p:nvSpPr>
          <p:cNvPr id="10" name="Rectangle 9">
            <a:extLst>
              <a:ext uri="{FF2B5EF4-FFF2-40B4-BE49-F238E27FC236}">
                <a16:creationId xmlns:a16="http://schemas.microsoft.com/office/drawing/2014/main" id="{0A60831B-217C-0C4D-8548-6523954A68AF}"/>
              </a:ext>
            </a:extLst>
          </p:cNvPr>
          <p:cNvSpPr/>
          <p:nvPr/>
        </p:nvSpPr>
        <p:spPr>
          <a:xfrm>
            <a:off x="6916721" y="2594628"/>
            <a:ext cx="2523448" cy="646331"/>
          </a:xfrm>
          <a:prstGeom prst="rect">
            <a:avLst/>
          </a:prstGeom>
        </p:spPr>
        <p:txBody>
          <a:bodyPr wrap="none">
            <a:spAutoFit/>
          </a:bodyPr>
          <a:lstStyle/>
          <a:p>
            <a:pPr marL="571500" indent="-571500">
              <a:buFont typeface="Arial" panose="020B0604020202020204" pitchFamily="34" charset="0"/>
              <a:buChar char="•"/>
            </a:pPr>
            <a:r>
              <a:rPr lang="en-US" sz="3600" dirty="0">
                <a:latin typeface="Cordia New" panose="020B0304020202020204" pitchFamily="34" charset="-34"/>
                <a:cs typeface="Cordia New" panose="020B0304020202020204" pitchFamily="34" charset="-34"/>
              </a:rPr>
              <a:t>Crime Issues</a:t>
            </a:r>
          </a:p>
        </p:txBody>
      </p:sp>
      <p:sp>
        <p:nvSpPr>
          <p:cNvPr id="12" name="Rectangle 11">
            <a:extLst>
              <a:ext uri="{FF2B5EF4-FFF2-40B4-BE49-F238E27FC236}">
                <a16:creationId xmlns:a16="http://schemas.microsoft.com/office/drawing/2014/main" id="{E725FE1F-2BB4-7341-82DF-82D13DC63D65}"/>
              </a:ext>
            </a:extLst>
          </p:cNvPr>
          <p:cNvSpPr/>
          <p:nvPr/>
        </p:nvSpPr>
        <p:spPr>
          <a:xfrm>
            <a:off x="6916721" y="3582320"/>
            <a:ext cx="2642070" cy="646331"/>
          </a:xfrm>
          <a:prstGeom prst="rect">
            <a:avLst/>
          </a:prstGeom>
        </p:spPr>
        <p:txBody>
          <a:bodyPr wrap="none">
            <a:spAutoFit/>
          </a:bodyPr>
          <a:lstStyle/>
          <a:p>
            <a:pPr marL="571500" indent="-571500">
              <a:buFont typeface="Arial" panose="020B0604020202020204" pitchFamily="34" charset="0"/>
              <a:buChar char="•"/>
            </a:pPr>
            <a:r>
              <a:rPr lang="en-US" sz="3600" dirty="0">
                <a:latin typeface="Cordia New" panose="020B0304020202020204" pitchFamily="34" charset="-34"/>
                <a:cs typeface="Cordia New" panose="020B0304020202020204" pitchFamily="34" charset="-34"/>
              </a:rPr>
              <a:t>Drug Problem</a:t>
            </a:r>
          </a:p>
        </p:txBody>
      </p:sp>
      <p:sp>
        <p:nvSpPr>
          <p:cNvPr id="14" name="Rectangle 13">
            <a:extLst>
              <a:ext uri="{FF2B5EF4-FFF2-40B4-BE49-F238E27FC236}">
                <a16:creationId xmlns:a16="http://schemas.microsoft.com/office/drawing/2014/main" id="{0D94B79B-A430-3D41-9B0D-676C645ECF06}"/>
              </a:ext>
            </a:extLst>
          </p:cNvPr>
          <p:cNvSpPr/>
          <p:nvPr/>
        </p:nvSpPr>
        <p:spPr>
          <a:xfrm>
            <a:off x="6916721" y="4704065"/>
            <a:ext cx="4036682" cy="646331"/>
          </a:xfrm>
          <a:prstGeom prst="rect">
            <a:avLst/>
          </a:prstGeom>
        </p:spPr>
        <p:txBody>
          <a:bodyPr wrap="none">
            <a:spAutoFit/>
          </a:bodyPr>
          <a:lstStyle/>
          <a:p>
            <a:pPr marL="571500" indent="-571500">
              <a:buFont typeface="Arial" panose="020B0604020202020204" pitchFamily="34" charset="0"/>
              <a:buChar char="•"/>
            </a:pPr>
            <a:r>
              <a:rPr lang="en-US" sz="3600" dirty="0">
                <a:latin typeface="Cordia New" panose="020B0304020202020204" pitchFamily="34" charset="-34"/>
                <a:cs typeface="Cordia New" panose="020B0304020202020204" pitchFamily="34" charset="-34"/>
              </a:rPr>
              <a:t>Environmental Problems</a:t>
            </a:r>
          </a:p>
        </p:txBody>
      </p:sp>
      <p:sp>
        <p:nvSpPr>
          <p:cNvPr id="17" name="Frame 16">
            <a:extLst>
              <a:ext uri="{FF2B5EF4-FFF2-40B4-BE49-F238E27FC236}">
                <a16:creationId xmlns:a16="http://schemas.microsoft.com/office/drawing/2014/main" id="{B394D340-6D0E-7943-B2A6-674BC782CD0A}"/>
              </a:ext>
            </a:extLst>
          </p:cNvPr>
          <p:cNvSpPr/>
          <p:nvPr/>
        </p:nvSpPr>
        <p:spPr>
          <a:xfrm>
            <a:off x="6729983" y="4559531"/>
            <a:ext cx="4845489" cy="790865"/>
          </a:xfrm>
          <a:prstGeom prst="fram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chemeClr val="tx1"/>
              </a:solidFill>
            </a:endParaRPr>
          </a:p>
        </p:txBody>
      </p:sp>
      <p:pic>
        <p:nvPicPr>
          <p:cNvPr id="18" name="Picture 17">
            <a:extLst>
              <a:ext uri="{FF2B5EF4-FFF2-40B4-BE49-F238E27FC236}">
                <a16:creationId xmlns:a16="http://schemas.microsoft.com/office/drawing/2014/main" id="{A9A70128-6CCF-F54B-B338-606EA6EE8F7A}"/>
              </a:ext>
            </a:extLst>
          </p:cNvPr>
          <p:cNvPicPr>
            <a:picLocks noChangeAspect="1"/>
          </p:cNvPicPr>
          <p:nvPr/>
        </p:nvPicPr>
        <p:blipFill>
          <a:blip r:embed="rId4"/>
          <a:stretch>
            <a:fillRect/>
          </a:stretch>
        </p:blipFill>
        <p:spPr>
          <a:xfrm>
            <a:off x="10798131" y="5590095"/>
            <a:ext cx="1393869" cy="1267905"/>
          </a:xfrm>
          <a:prstGeom prst="rect">
            <a:avLst/>
          </a:prstGeom>
        </p:spPr>
      </p:pic>
    </p:spTree>
    <p:extLst>
      <p:ext uri="{BB962C8B-B14F-4D97-AF65-F5344CB8AC3E}">
        <p14:creationId xmlns:p14="http://schemas.microsoft.com/office/powerpoint/2010/main" val="18303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B700C8-20F8-F146-A75B-1DA06467E157}"/>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chemeClr val="bg1"/>
                </a:solidFill>
                <a:latin typeface="Cordia New" panose="020B0304020202020204" pitchFamily="34" charset="-34"/>
                <a:ea typeface="+mj-ea"/>
                <a:cs typeface="Cordia New" panose="020B0304020202020204" pitchFamily="34" charset="-34"/>
              </a:rPr>
              <a:t>THEME</a:t>
            </a:r>
            <a:endParaRPr lang="en-US" sz="3600" b="1" dirty="0">
              <a:solidFill>
                <a:schemeClr val="bg1"/>
              </a:solidFill>
              <a:latin typeface="Cordia New" panose="020B0304020202020204" pitchFamily="34" charset="-34"/>
              <a:ea typeface="+mj-ea"/>
              <a:cs typeface="Cordia New" panose="020B0304020202020204" pitchFamily="34" charset="-34"/>
            </a:endParaRPr>
          </a:p>
        </p:txBody>
      </p:sp>
      <p:pic>
        <p:nvPicPr>
          <p:cNvPr id="2" name="Picture 1">
            <a:extLst>
              <a:ext uri="{FF2B5EF4-FFF2-40B4-BE49-F238E27FC236}">
                <a16:creationId xmlns:a16="http://schemas.microsoft.com/office/drawing/2014/main" id="{9F58BC11-87F4-C048-A4BB-322A59E53F9B}"/>
              </a:ext>
            </a:extLst>
          </p:cNvPr>
          <p:cNvPicPr>
            <a:picLocks noChangeAspect="1"/>
          </p:cNvPicPr>
          <p:nvPr/>
        </p:nvPicPr>
        <p:blipFill>
          <a:blip r:embed="rId2"/>
          <a:stretch>
            <a:fillRect/>
          </a:stretch>
        </p:blipFill>
        <p:spPr>
          <a:xfrm>
            <a:off x="10798131" y="5590095"/>
            <a:ext cx="1393869" cy="1267905"/>
          </a:xfrm>
          <a:prstGeom prst="rect">
            <a:avLst/>
          </a:prstGeom>
        </p:spPr>
      </p:pic>
      <p:pic>
        <p:nvPicPr>
          <p:cNvPr id="7" name="Picture 6">
            <a:extLst>
              <a:ext uri="{FF2B5EF4-FFF2-40B4-BE49-F238E27FC236}">
                <a16:creationId xmlns:a16="http://schemas.microsoft.com/office/drawing/2014/main" id="{6EF649E0-7A3D-3C44-8E25-0522349EF0C5}"/>
              </a:ext>
            </a:extLst>
          </p:cNvPr>
          <p:cNvPicPr>
            <a:picLocks noChangeAspect="1"/>
          </p:cNvPicPr>
          <p:nvPr/>
        </p:nvPicPr>
        <p:blipFill>
          <a:blip r:embed="rId3"/>
          <a:stretch>
            <a:fillRect/>
          </a:stretch>
        </p:blipFill>
        <p:spPr>
          <a:xfrm>
            <a:off x="1028700" y="3496568"/>
            <a:ext cx="2875935" cy="2880360"/>
          </a:xfrm>
          <a:prstGeom prst="rect">
            <a:avLst/>
          </a:prstGeom>
        </p:spPr>
      </p:pic>
      <p:sp>
        <p:nvSpPr>
          <p:cNvPr id="8" name="TextBox 7">
            <a:extLst>
              <a:ext uri="{FF2B5EF4-FFF2-40B4-BE49-F238E27FC236}">
                <a16:creationId xmlns:a16="http://schemas.microsoft.com/office/drawing/2014/main" id="{794C100A-BFC2-E742-93A7-E13F668BD11C}"/>
              </a:ext>
            </a:extLst>
          </p:cNvPr>
          <p:cNvSpPr txBox="1"/>
          <p:nvPr/>
        </p:nvSpPr>
        <p:spPr>
          <a:xfrm>
            <a:off x="4975860" y="1664494"/>
            <a:ext cx="6835140" cy="4062651"/>
          </a:xfrm>
          <a:prstGeom prst="rect">
            <a:avLst/>
          </a:prstGeom>
          <a:noFill/>
        </p:spPr>
        <p:txBody>
          <a:bodyPr wrap="square" rtlCol="0">
            <a:spAutoFit/>
          </a:bodyPr>
          <a:lstStyle/>
          <a:p>
            <a:r>
              <a:rPr lang="en-US" sz="6600" dirty="0">
                <a:latin typeface="Cordia New" panose="020B0304020202020204" pitchFamily="34" charset="-34"/>
                <a:cs typeface="Cordia New" panose="020B0304020202020204" pitchFamily="34" charset="-34"/>
              </a:rPr>
              <a:t>W</a:t>
            </a:r>
            <a:r>
              <a:rPr lang="en-US" sz="3200" dirty="0">
                <a:latin typeface="Cordia New" panose="020B0304020202020204" pitchFamily="34" charset="-34"/>
                <a:cs typeface="Cordia New" panose="020B0304020202020204" pitchFamily="34" charset="-34"/>
              </a:rPr>
              <a:t>e want to encourage people who play this game to see the importance of garbage separation. This is not difficult. Anyone can do it. By disposing of waste, there are many benefits, such as saving on waste, reducing energy consumption and resources by recycle glass, paper, metal, plastic, etc. or help to reduce pollution to the world</a:t>
            </a:r>
          </a:p>
        </p:txBody>
      </p:sp>
    </p:spTree>
    <p:extLst>
      <p:ext uri="{BB962C8B-B14F-4D97-AF65-F5344CB8AC3E}">
        <p14:creationId xmlns:p14="http://schemas.microsoft.com/office/powerpoint/2010/main" val="206894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1246D28-9B64-E54F-872C-38FB262FE12D}"/>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chemeClr val="bg1"/>
                </a:solidFill>
                <a:latin typeface="Cordia New" panose="020B0304020202020204" pitchFamily="34" charset="-34"/>
                <a:ea typeface="+mj-ea"/>
                <a:cs typeface="Cordia New" panose="020B0304020202020204" pitchFamily="34" charset="-34"/>
              </a:rPr>
              <a:t>ORIGINALITY</a:t>
            </a:r>
          </a:p>
        </p:txBody>
      </p:sp>
      <p:pic>
        <p:nvPicPr>
          <p:cNvPr id="6" name="Picture 5">
            <a:extLst>
              <a:ext uri="{FF2B5EF4-FFF2-40B4-BE49-F238E27FC236}">
                <a16:creationId xmlns:a16="http://schemas.microsoft.com/office/drawing/2014/main" id="{B1A6D9A4-A8D1-854A-81AA-F45E17DCAAE8}"/>
              </a:ext>
            </a:extLst>
          </p:cNvPr>
          <p:cNvPicPr>
            <a:picLocks noChangeAspect="1"/>
          </p:cNvPicPr>
          <p:nvPr/>
        </p:nvPicPr>
        <p:blipFill>
          <a:blip r:embed="rId2"/>
          <a:stretch>
            <a:fillRect/>
          </a:stretch>
        </p:blipFill>
        <p:spPr>
          <a:xfrm>
            <a:off x="10798131" y="5590095"/>
            <a:ext cx="1393869" cy="1267905"/>
          </a:xfrm>
          <a:prstGeom prst="rect">
            <a:avLst/>
          </a:prstGeom>
        </p:spPr>
      </p:pic>
      <p:pic>
        <p:nvPicPr>
          <p:cNvPr id="8" name="Picture 7">
            <a:extLst>
              <a:ext uri="{FF2B5EF4-FFF2-40B4-BE49-F238E27FC236}">
                <a16:creationId xmlns:a16="http://schemas.microsoft.com/office/drawing/2014/main" id="{278BB91A-D129-DA4C-B798-8C642F5F3807}"/>
              </a:ext>
            </a:extLst>
          </p:cNvPr>
          <p:cNvPicPr>
            <a:picLocks noChangeAspect="1"/>
          </p:cNvPicPr>
          <p:nvPr/>
        </p:nvPicPr>
        <p:blipFill rotWithShape="1">
          <a:blip r:embed="rId3"/>
          <a:srcRect l="21686" t="13726" r="24051" b="40392"/>
          <a:stretch/>
        </p:blipFill>
        <p:spPr>
          <a:xfrm>
            <a:off x="180973" y="3529015"/>
            <a:ext cx="4572001" cy="2745459"/>
          </a:xfrm>
          <a:prstGeom prst="rect">
            <a:avLst/>
          </a:prstGeom>
        </p:spPr>
      </p:pic>
      <p:sp>
        <p:nvSpPr>
          <p:cNvPr id="5" name="TextBox 4">
            <a:extLst>
              <a:ext uri="{FF2B5EF4-FFF2-40B4-BE49-F238E27FC236}">
                <a16:creationId xmlns:a16="http://schemas.microsoft.com/office/drawing/2014/main" id="{D1C87047-07A6-C84B-8E98-34211067B8DA}"/>
              </a:ext>
            </a:extLst>
          </p:cNvPr>
          <p:cNvSpPr txBox="1"/>
          <p:nvPr/>
        </p:nvSpPr>
        <p:spPr>
          <a:xfrm>
            <a:off x="4981574" y="190501"/>
            <a:ext cx="6854192" cy="5447645"/>
          </a:xfrm>
          <a:prstGeom prst="rect">
            <a:avLst/>
          </a:prstGeom>
          <a:noFill/>
        </p:spPr>
        <p:txBody>
          <a:bodyPr wrap="square" rtlCol="0">
            <a:spAutoFit/>
          </a:bodyPr>
          <a:lstStyle/>
          <a:p>
            <a:r>
              <a:rPr lang="en-US" sz="6000" dirty="0">
                <a:latin typeface="Cordia New" panose="020B0304020202020204" pitchFamily="34" charset="-34"/>
                <a:cs typeface="Cordia New" panose="020B0304020202020204" pitchFamily="34" charset="-34"/>
              </a:rPr>
              <a:t>D</a:t>
            </a:r>
            <a:r>
              <a:rPr lang="en-US" sz="3200" dirty="0">
                <a:latin typeface="Cordia New" panose="020B0304020202020204" pitchFamily="34" charset="-34"/>
                <a:cs typeface="Cordia New" panose="020B0304020202020204" pitchFamily="34" charset="-34"/>
              </a:rPr>
              <a:t>isposing of garbage in this game is not different from real life because when we dispose of garbage we need to walk to the bin by ourselves, so in this game we will control the character name </a:t>
            </a:r>
            <a:r>
              <a:rPr lang="th-TH" sz="3200" dirty="0">
                <a:latin typeface="Cordia New" panose="020B0304020202020204" pitchFamily="34" charset="-34"/>
                <a:cs typeface="Cordia New" panose="020B0304020202020204" pitchFamily="34" charset="-34"/>
              </a:rPr>
              <a:t>"</a:t>
            </a:r>
            <a:r>
              <a:rPr lang="en-US" sz="3200" dirty="0" err="1">
                <a:latin typeface="Cordia New" panose="020B0304020202020204" pitchFamily="34" charset="-34"/>
                <a:cs typeface="Cordia New" panose="020B0304020202020204" pitchFamily="34" charset="-34"/>
              </a:rPr>
              <a:t>Hellephant</a:t>
            </a:r>
            <a:r>
              <a:rPr lang="th-TH" sz="3200" dirty="0">
                <a:latin typeface="Cordia New" panose="020B0304020202020204" pitchFamily="34" charset="-34"/>
                <a:cs typeface="Cordia New" panose="020B0304020202020204" pitchFamily="34" charset="-34"/>
              </a:rPr>
              <a:t>”</a:t>
            </a:r>
            <a:r>
              <a:rPr lang="en-US" sz="3200" dirty="0">
                <a:latin typeface="Cordia New" panose="020B0304020202020204" pitchFamily="34" charset="-34"/>
                <a:cs typeface="Cordia New" panose="020B0304020202020204" pitchFamily="34" charset="-34"/>
              </a:rPr>
              <a:t> to pick up the garbage that on the path for dispose in bin by type of garbage and colors of bins. If dispose wrong bin the scores will be deducted unlike destroy the Earth but if dispose correct bin the scores will be increase, so this game can instill consciousness to separate garbage before disposing and dispose the garbage into the bin.</a:t>
            </a:r>
          </a:p>
        </p:txBody>
      </p:sp>
    </p:spTree>
    <p:extLst>
      <p:ext uri="{BB962C8B-B14F-4D97-AF65-F5344CB8AC3E}">
        <p14:creationId xmlns:p14="http://schemas.microsoft.com/office/powerpoint/2010/main" val="5726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56457-6219-7543-B232-D433F04AB48D}"/>
              </a:ext>
            </a:extLst>
          </p:cNvPr>
          <p:cNvSpPr txBox="1"/>
          <p:nvPr/>
        </p:nvSpPr>
        <p:spPr>
          <a:xfrm>
            <a:off x="625642" y="1323474"/>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E49EA192-D8F3-0E4C-AA86-4C82A418D92B}"/>
              </a:ext>
            </a:extLst>
          </p:cNvPr>
          <p:cNvPicPr>
            <a:picLocks noChangeAspect="1"/>
          </p:cNvPicPr>
          <p:nvPr/>
        </p:nvPicPr>
        <p:blipFill rotWithShape="1">
          <a:blip r:embed="rId2"/>
          <a:srcRect l="11592" t="14217" r="33760" b="37692"/>
          <a:stretch/>
        </p:blipFill>
        <p:spPr>
          <a:xfrm>
            <a:off x="3920507" y="1345964"/>
            <a:ext cx="7574558" cy="4166071"/>
          </a:xfrm>
          <a:prstGeom prst="rect">
            <a:avLst/>
          </a:prstGeom>
        </p:spPr>
      </p:pic>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5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5C3133-C868-0F42-A540-C4183F00B4E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Cordia New" panose="020B0304020202020204" pitchFamily="34" charset="-34"/>
                <a:ea typeface="+mj-ea"/>
                <a:cs typeface="Cordia New" panose="020B0304020202020204" pitchFamily="34" charset="-34"/>
              </a:rPr>
              <a:t>GAME</a:t>
            </a:r>
          </a:p>
        </p:txBody>
      </p:sp>
      <p:pic>
        <p:nvPicPr>
          <p:cNvPr id="7" name="Picture 6">
            <a:extLst>
              <a:ext uri="{FF2B5EF4-FFF2-40B4-BE49-F238E27FC236}">
                <a16:creationId xmlns:a16="http://schemas.microsoft.com/office/drawing/2014/main" id="{7AE1F65F-83E8-F84F-B751-BAC59F3254B2}"/>
              </a:ext>
            </a:extLst>
          </p:cNvPr>
          <p:cNvPicPr>
            <a:picLocks noChangeAspect="1"/>
          </p:cNvPicPr>
          <p:nvPr/>
        </p:nvPicPr>
        <p:blipFill>
          <a:blip r:embed="rId3"/>
          <a:stretch>
            <a:fillRect/>
          </a:stretch>
        </p:blipFill>
        <p:spPr>
          <a:xfrm>
            <a:off x="10798131" y="5590095"/>
            <a:ext cx="1393869" cy="1267905"/>
          </a:xfrm>
          <a:prstGeom prst="rect">
            <a:avLst/>
          </a:prstGeom>
        </p:spPr>
      </p:pic>
    </p:spTree>
    <p:extLst>
      <p:ext uri="{BB962C8B-B14F-4D97-AF65-F5344CB8AC3E}">
        <p14:creationId xmlns:p14="http://schemas.microsoft.com/office/powerpoint/2010/main" val="353114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EEDEB61-865B-AD4D-B041-0F98B43FF0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009434" y="-620434"/>
            <a:ext cx="14629302" cy="9143314"/>
          </a:xfrm>
          <a:prstGeom prst="rect">
            <a:avLst/>
          </a:prstGeom>
        </p:spPr>
      </p:pic>
      <p:pic>
        <p:nvPicPr>
          <p:cNvPr id="7" name="Picture 6">
            <a:extLst>
              <a:ext uri="{FF2B5EF4-FFF2-40B4-BE49-F238E27FC236}">
                <a16:creationId xmlns:a16="http://schemas.microsoft.com/office/drawing/2014/main" id="{2FC818EF-D23C-004E-8AD8-D3ED37344CA1}"/>
              </a:ext>
            </a:extLst>
          </p:cNvPr>
          <p:cNvPicPr>
            <a:picLocks noChangeAspect="1"/>
          </p:cNvPicPr>
          <p:nvPr/>
        </p:nvPicPr>
        <p:blipFill>
          <a:blip r:embed="rId5"/>
          <a:stretch>
            <a:fillRect/>
          </a:stretch>
        </p:blipFill>
        <p:spPr>
          <a:xfrm>
            <a:off x="10798131" y="5590095"/>
            <a:ext cx="1393869" cy="1267905"/>
          </a:xfrm>
          <a:prstGeom prst="rect">
            <a:avLst/>
          </a:prstGeom>
        </p:spPr>
      </p:pic>
      <p:sp>
        <p:nvSpPr>
          <p:cNvPr id="26" name="TextBox 25">
            <a:extLst>
              <a:ext uri="{FF2B5EF4-FFF2-40B4-BE49-F238E27FC236}">
                <a16:creationId xmlns:a16="http://schemas.microsoft.com/office/drawing/2014/main" id="{0774ABC5-80C2-1441-BB6B-03C6247140E3}"/>
              </a:ext>
            </a:extLst>
          </p:cNvPr>
          <p:cNvSpPr txBox="1"/>
          <p:nvPr/>
        </p:nvSpPr>
        <p:spPr>
          <a:xfrm>
            <a:off x="392945" y="237125"/>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3200" b="1" dirty="0">
                <a:solidFill>
                  <a:srgbClr val="FFFFFF"/>
                </a:solidFill>
                <a:latin typeface="Cordia New" panose="020B0304020202020204" pitchFamily="34" charset="-34"/>
                <a:ea typeface="+mj-ea"/>
                <a:cs typeface="Cordia New" panose="020B0304020202020204" pitchFamily="34" charset="-34"/>
              </a:rPr>
              <a:t>HELLEPHANT</a:t>
            </a:r>
            <a:endParaRPr lang="en-US" sz="3200" b="1" kern="1200" dirty="0">
              <a:solidFill>
                <a:srgbClr val="FFFFFF"/>
              </a:solidFill>
              <a:latin typeface="Cordia New" panose="020B0304020202020204" pitchFamily="34" charset="-34"/>
              <a:ea typeface="+mj-ea"/>
              <a:cs typeface="Cordia New" panose="020B0304020202020204" pitchFamily="34" charset="-34"/>
            </a:endParaRPr>
          </a:p>
        </p:txBody>
      </p:sp>
      <p:sp>
        <p:nvSpPr>
          <p:cNvPr id="19" name="TextBox 18">
            <a:extLst>
              <a:ext uri="{FF2B5EF4-FFF2-40B4-BE49-F238E27FC236}">
                <a16:creationId xmlns:a16="http://schemas.microsoft.com/office/drawing/2014/main" id="{D8368BD9-3D21-1C48-9CA2-EF587743889A}"/>
              </a:ext>
            </a:extLst>
          </p:cNvPr>
          <p:cNvSpPr txBox="1"/>
          <p:nvPr/>
        </p:nvSpPr>
        <p:spPr>
          <a:xfrm>
            <a:off x="1477419" y="3231628"/>
            <a:ext cx="6878017" cy="1754326"/>
          </a:xfrm>
          <a:prstGeom prst="rect">
            <a:avLst/>
          </a:prstGeom>
          <a:noFill/>
        </p:spPr>
        <p:txBody>
          <a:bodyPr wrap="square" rtlCol="0">
            <a:spAutoFit/>
          </a:bodyPr>
          <a:lstStyle/>
          <a:p>
            <a:r>
              <a:rPr lang="en-US" sz="3600" dirty="0">
                <a:latin typeface="Cordia New" panose="020B0304020202020204" pitchFamily="34" charset="-34"/>
                <a:cs typeface="Cordia New" panose="020B0304020202020204" pitchFamily="34" charset="-34"/>
              </a:rPr>
              <a:t>The elephant who wants to solve the garbage problem by separate the garbage before dispose into the bin. </a:t>
            </a:r>
          </a:p>
        </p:txBody>
      </p:sp>
      <p:sp>
        <p:nvSpPr>
          <p:cNvPr id="21" name="L-Shape 20">
            <a:extLst>
              <a:ext uri="{FF2B5EF4-FFF2-40B4-BE49-F238E27FC236}">
                <a16:creationId xmlns:a16="http://schemas.microsoft.com/office/drawing/2014/main" id="{3AF144BD-ECB8-9643-8515-1583D571E2AD}"/>
              </a:ext>
            </a:extLst>
          </p:cNvPr>
          <p:cNvSpPr/>
          <p:nvPr/>
        </p:nvSpPr>
        <p:spPr>
          <a:xfrm>
            <a:off x="0" y="5271182"/>
            <a:ext cx="1712422" cy="1712422"/>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Shape 27">
            <a:extLst>
              <a:ext uri="{FF2B5EF4-FFF2-40B4-BE49-F238E27FC236}">
                <a16:creationId xmlns:a16="http://schemas.microsoft.com/office/drawing/2014/main" id="{C76DA641-979C-EB4C-AC91-79AD70BAC72E}"/>
              </a:ext>
            </a:extLst>
          </p:cNvPr>
          <p:cNvSpPr/>
          <p:nvPr/>
        </p:nvSpPr>
        <p:spPr>
          <a:xfrm rot="10800000">
            <a:off x="10479578" y="0"/>
            <a:ext cx="1712422" cy="1712422"/>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00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939ECD-5F35-EA45-9339-8A9DF4153B2C}"/>
              </a:ext>
            </a:extLst>
          </p:cNvPr>
          <p:cNvSpPr txBox="1"/>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kern="1200" dirty="0">
                <a:solidFill>
                  <a:srgbClr val="FFFFFF"/>
                </a:solidFill>
                <a:latin typeface="Cordia New" panose="020B0304020202020204" pitchFamily="34" charset="-34"/>
                <a:ea typeface="+mj-ea"/>
                <a:cs typeface="Cordia New" panose="020B0304020202020204" pitchFamily="34" charset="-34"/>
              </a:rPr>
              <a:t>TYPES OF BIN</a:t>
            </a:r>
          </a:p>
          <a:p>
            <a:pPr algn="ctr">
              <a:lnSpc>
                <a:spcPct val="90000"/>
              </a:lnSpc>
              <a:spcBef>
                <a:spcPct val="0"/>
              </a:spcBef>
              <a:spcAft>
                <a:spcPts val="600"/>
              </a:spcAft>
            </a:pPr>
            <a:endParaRPr lang="en-US" sz="4800" kern="1200" dirty="0">
              <a:solidFill>
                <a:srgbClr val="FFFFFF"/>
              </a:solidFill>
              <a:latin typeface="+mj-lt"/>
              <a:ea typeface="+mj-ea"/>
              <a:cs typeface="+mj-cs"/>
            </a:endParaRPr>
          </a:p>
        </p:txBody>
      </p:sp>
      <p:cxnSp>
        <p:nvCxnSpPr>
          <p:cNvPr id="2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33D1332-A9FC-1D46-A523-BD238A81BF09}"/>
              </a:ext>
            </a:extLst>
          </p:cNvPr>
          <p:cNvPicPr>
            <a:picLocks noChangeAspect="1"/>
          </p:cNvPicPr>
          <p:nvPr/>
        </p:nvPicPr>
        <p:blipFill>
          <a:blip r:embed="rId2"/>
          <a:stretch>
            <a:fillRect/>
          </a:stretch>
        </p:blipFill>
        <p:spPr>
          <a:xfrm>
            <a:off x="5153822" y="1655322"/>
            <a:ext cx="6553545" cy="3555298"/>
          </a:xfrm>
          <a:prstGeom prst="rect">
            <a:avLst/>
          </a:prstGeom>
        </p:spPr>
      </p:pic>
      <p:pic>
        <p:nvPicPr>
          <p:cNvPr id="20" name="Picture 19">
            <a:extLst>
              <a:ext uri="{FF2B5EF4-FFF2-40B4-BE49-F238E27FC236}">
                <a16:creationId xmlns:a16="http://schemas.microsoft.com/office/drawing/2014/main" id="{0372B351-927E-7D46-B75E-F1E673023051}"/>
              </a:ext>
            </a:extLst>
          </p:cNvPr>
          <p:cNvPicPr>
            <a:picLocks noChangeAspect="1"/>
          </p:cNvPicPr>
          <p:nvPr/>
        </p:nvPicPr>
        <p:blipFill>
          <a:blip r:embed="rId3"/>
          <a:stretch>
            <a:fillRect/>
          </a:stretch>
        </p:blipFill>
        <p:spPr>
          <a:xfrm>
            <a:off x="10798131" y="5590095"/>
            <a:ext cx="1393869" cy="1267905"/>
          </a:xfrm>
          <a:prstGeom prst="rect">
            <a:avLst/>
          </a:prstGeom>
        </p:spPr>
      </p:pic>
      <p:sp>
        <p:nvSpPr>
          <p:cNvPr id="8" name="TextBox 7">
            <a:extLst>
              <a:ext uri="{FF2B5EF4-FFF2-40B4-BE49-F238E27FC236}">
                <a16:creationId xmlns:a16="http://schemas.microsoft.com/office/drawing/2014/main" id="{A35CF83C-4148-8E40-BCD0-57F8F2CBBD50}"/>
              </a:ext>
            </a:extLst>
          </p:cNvPr>
          <p:cNvSpPr txBox="1"/>
          <p:nvPr/>
        </p:nvSpPr>
        <p:spPr>
          <a:xfrm>
            <a:off x="6967204" y="5280694"/>
            <a:ext cx="1430200" cy="461665"/>
          </a:xfrm>
          <a:prstGeom prst="rect">
            <a:avLst/>
          </a:prstGeom>
          <a:noFill/>
        </p:spPr>
        <p:txBody>
          <a:bodyPr wrap="none" rtlCol="0">
            <a:spAutoFit/>
          </a:bodyPr>
          <a:lstStyle/>
          <a:p>
            <a:pPr algn="ctr"/>
            <a:r>
              <a:rPr lang="en-US" sz="2400" dirty="0">
                <a:latin typeface="Cordia New" panose="020B0304020202020204" pitchFamily="34" charset="-34"/>
                <a:cs typeface="Cordia New" panose="020B0304020202020204" pitchFamily="34" charset="-34"/>
              </a:rPr>
              <a:t>HAZARDOUS</a:t>
            </a:r>
          </a:p>
        </p:txBody>
      </p:sp>
      <p:sp>
        <p:nvSpPr>
          <p:cNvPr id="10" name="TextBox 9">
            <a:extLst>
              <a:ext uri="{FF2B5EF4-FFF2-40B4-BE49-F238E27FC236}">
                <a16:creationId xmlns:a16="http://schemas.microsoft.com/office/drawing/2014/main" id="{6D2CFB3F-EF2D-8648-89C0-DB677EE11ACC}"/>
              </a:ext>
            </a:extLst>
          </p:cNvPr>
          <p:cNvSpPr txBox="1"/>
          <p:nvPr/>
        </p:nvSpPr>
        <p:spPr>
          <a:xfrm>
            <a:off x="5118330" y="5280694"/>
            <a:ext cx="1879041" cy="461665"/>
          </a:xfrm>
          <a:prstGeom prst="rect">
            <a:avLst/>
          </a:prstGeom>
          <a:noFill/>
        </p:spPr>
        <p:txBody>
          <a:bodyPr wrap="none" rtlCol="0">
            <a:spAutoFit/>
          </a:bodyPr>
          <a:lstStyle/>
          <a:p>
            <a:pPr algn="ctr"/>
            <a:r>
              <a:rPr lang="en-US" sz="2400" dirty="0">
                <a:latin typeface="Cordia New" panose="020B0304020202020204" pitchFamily="34" charset="-34"/>
                <a:cs typeface="Cordia New" panose="020B0304020202020204" pitchFamily="34" charset="-34"/>
              </a:rPr>
              <a:t>BIODEGRADABLE</a:t>
            </a:r>
          </a:p>
        </p:txBody>
      </p:sp>
      <p:sp>
        <p:nvSpPr>
          <p:cNvPr id="15" name="TextBox 14">
            <a:extLst>
              <a:ext uri="{FF2B5EF4-FFF2-40B4-BE49-F238E27FC236}">
                <a16:creationId xmlns:a16="http://schemas.microsoft.com/office/drawing/2014/main" id="{0EC6A8A3-B470-B844-B40C-031EF8EE18AE}"/>
              </a:ext>
            </a:extLst>
          </p:cNvPr>
          <p:cNvSpPr txBox="1"/>
          <p:nvPr/>
        </p:nvSpPr>
        <p:spPr>
          <a:xfrm>
            <a:off x="8728252" y="5254020"/>
            <a:ext cx="1093569" cy="461665"/>
          </a:xfrm>
          <a:prstGeom prst="rect">
            <a:avLst/>
          </a:prstGeom>
          <a:noFill/>
        </p:spPr>
        <p:txBody>
          <a:bodyPr wrap="none" rtlCol="0">
            <a:spAutoFit/>
          </a:bodyPr>
          <a:lstStyle/>
          <a:p>
            <a:pPr algn="ctr"/>
            <a:r>
              <a:rPr lang="en-US" sz="2400" dirty="0">
                <a:latin typeface="Cordia New" panose="020B0304020202020204" pitchFamily="34" charset="-34"/>
                <a:cs typeface="Cordia New" panose="020B0304020202020204" pitchFamily="34" charset="-34"/>
              </a:rPr>
              <a:t>RECYCLE</a:t>
            </a:r>
          </a:p>
        </p:txBody>
      </p:sp>
      <p:sp>
        <p:nvSpPr>
          <p:cNvPr id="17" name="TextBox 16">
            <a:extLst>
              <a:ext uri="{FF2B5EF4-FFF2-40B4-BE49-F238E27FC236}">
                <a16:creationId xmlns:a16="http://schemas.microsoft.com/office/drawing/2014/main" id="{D404A458-0090-3B4D-A8FC-8DF020D18F89}"/>
              </a:ext>
            </a:extLst>
          </p:cNvPr>
          <p:cNvSpPr txBox="1"/>
          <p:nvPr/>
        </p:nvSpPr>
        <p:spPr>
          <a:xfrm>
            <a:off x="10379054" y="5280694"/>
            <a:ext cx="1116011" cy="461665"/>
          </a:xfrm>
          <a:prstGeom prst="rect">
            <a:avLst/>
          </a:prstGeom>
          <a:noFill/>
        </p:spPr>
        <p:txBody>
          <a:bodyPr wrap="none" rtlCol="0">
            <a:spAutoFit/>
          </a:bodyPr>
          <a:lstStyle/>
          <a:p>
            <a:pPr algn="ctr"/>
            <a:r>
              <a:rPr lang="en-US" sz="2400" dirty="0">
                <a:latin typeface="Cordia New" panose="020B0304020202020204" pitchFamily="34" charset="-34"/>
                <a:cs typeface="Cordia New" panose="020B0304020202020204" pitchFamily="34" charset="-34"/>
              </a:rPr>
              <a:t>GENERAL</a:t>
            </a:r>
          </a:p>
        </p:txBody>
      </p:sp>
    </p:spTree>
    <p:extLst>
      <p:ext uri="{BB962C8B-B14F-4D97-AF65-F5344CB8AC3E}">
        <p14:creationId xmlns:p14="http://schemas.microsoft.com/office/powerpoint/2010/main" val="4044098549"/>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261</Words>
  <Application>Microsoft Macintosh PowerPoint</Application>
  <PresentationFormat>Widescreen</PresentationFormat>
  <Paragraphs>33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Cordia New</vt:lpstr>
      <vt:lpstr>Office Theme</vt:lpstr>
      <vt:lpstr>PATH TO SAVE OUR COUNTRY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mic813374</dc:creator>
  <cp:lastModifiedBy>mic813374</cp:lastModifiedBy>
  <cp:revision>93</cp:revision>
  <dcterms:created xsi:type="dcterms:W3CDTF">2018-10-10T06:20:16Z</dcterms:created>
  <dcterms:modified xsi:type="dcterms:W3CDTF">2018-12-09T10:03:57Z</dcterms:modified>
</cp:coreProperties>
</file>