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76" r:id="rId2"/>
    <p:sldId id="301" r:id="rId3"/>
    <p:sldId id="302" r:id="rId4"/>
    <p:sldId id="311" r:id="rId5"/>
    <p:sldId id="277" r:id="rId6"/>
    <p:sldId id="278" r:id="rId7"/>
    <p:sldId id="306" r:id="rId8"/>
    <p:sldId id="279" r:id="rId9"/>
    <p:sldId id="312" r:id="rId10"/>
    <p:sldId id="280" r:id="rId11"/>
    <p:sldId id="281" r:id="rId12"/>
    <p:sldId id="283" r:id="rId13"/>
    <p:sldId id="282" r:id="rId14"/>
    <p:sldId id="307" r:id="rId15"/>
    <p:sldId id="284" r:id="rId16"/>
    <p:sldId id="313" r:id="rId17"/>
    <p:sldId id="285" r:id="rId18"/>
    <p:sldId id="286" r:id="rId19"/>
    <p:sldId id="308" r:id="rId20"/>
    <p:sldId id="314" r:id="rId21"/>
    <p:sldId id="288" r:id="rId22"/>
    <p:sldId id="289" r:id="rId23"/>
    <p:sldId id="290" r:id="rId24"/>
    <p:sldId id="309" r:id="rId25"/>
    <p:sldId id="315" r:id="rId26"/>
    <p:sldId id="294" r:id="rId27"/>
    <p:sldId id="295" r:id="rId28"/>
    <p:sldId id="296" r:id="rId29"/>
    <p:sldId id="297" r:id="rId30"/>
    <p:sldId id="298" r:id="rId31"/>
    <p:sldId id="310" r:id="rId32"/>
    <p:sldId id="299" r:id="rId33"/>
    <p:sldId id="300" r:id="rId34"/>
    <p:sldId id="303" r:id="rId35"/>
    <p:sldId id="304"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76"/>
            <p14:sldId id="301"/>
            <p14:sldId id="302"/>
            <p14:sldId id="311"/>
            <p14:sldId id="277"/>
            <p14:sldId id="278"/>
            <p14:sldId id="306"/>
            <p14:sldId id="279"/>
            <p14:sldId id="312"/>
            <p14:sldId id="280"/>
            <p14:sldId id="281"/>
            <p14:sldId id="283"/>
            <p14:sldId id="282"/>
            <p14:sldId id="307"/>
            <p14:sldId id="284"/>
            <p14:sldId id="313"/>
            <p14:sldId id="285"/>
            <p14:sldId id="286"/>
            <p14:sldId id="308"/>
            <p14:sldId id="314"/>
            <p14:sldId id="288"/>
            <p14:sldId id="289"/>
            <p14:sldId id="290"/>
            <p14:sldId id="309"/>
            <p14:sldId id="315"/>
            <p14:sldId id="294"/>
            <p14:sldId id="295"/>
            <p14:sldId id="296"/>
            <p14:sldId id="297"/>
            <p14:sldId id="298"/>
            <p14:sldId id="310"/>
            <p14:sldId id="299"/>
            <p14:sldId id="300"/>
            <p14:sldId id="303"/>
            <p14:sldId id="304"/>
            <p14:sldId id="30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p:scale>
        <a:sx n="100" d="100"/>
        <a:sy n="100" d="100"/>
      </p:scale>
      <p:origin x="0" y="-10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32</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33</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76763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856922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Repeating events</a:t>
            </a:r>
          </a:p>
          <a:p>
            <a:r>
              <a:rPr lang="en-CA" sz="2400" dirty="0"/>
              <a:t>f</a:t>
            </a:r>
            <a:r>
              <a:rPr lang="en-CA" sz="2400" dirty="0" smtClean="0"/>
              <a:t>or loops</a:t>
            </a:r>
            <a:endParaRPr lang="en-US" sz="2400" dirty="0"/>
          </a:p>
        </p:txBody>
      </p:sp>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
        <p:nvSpPr>
          <p:cNvPr id="2" name="Title 1"/>
          <p:cNvSpPr>
            <a:spLocks noGrp="1"/>
          </p:cNvSpPr>
          <p:nvPr>
            <p:ph type="title" idx="4294967295"/>
          </p:nvPr>
        </p:nvSpPr>
        <p:spPr>
          <a:xfrm>
            <a:off x="0" y="1709738"/>
            <a:ext cx="10515600" cy="2852737"/>
          </a:xfrm>
        </p:spPr>
        <p:txBody>
          <a:bodyPr/>
          <a:lstStyle/>
          <a:p>
            <a:r>
              <a:rPr lang="en-CA" dirty="0" smtClean="0"/>
              <a:t>	</a:t>
            </a:r>
            <a:endParaRPr lang="en-US" dirty="0"/>
          </a:p>
        </p:txBody>
      </p:sp>
    </p:spTree>
    <p:extLst>
      <p:ext uri="{BB962C8B-B14F-4D97-AF65-F5344CB8AC3E}">
        <p14:creationId xmlns:p14="http://schemas.microsoft.com/office/powerpoint/2010/main" val="166661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loops to draw shapes</a:t>
            </a:r>
            <a:endParaRPr lang="en-US" dirty="0"/>
          </a:p>
        </p:txBody>
      </p:sp>
    </p:spTree>
    <p:extLst>
      <p:ext uri="{BB962C8B-B14F-4D97-AF65-F5344CB8AC3E}">
        <p14:creationId xmlns:p14="http://schemas.microsoft.com/office/powerpoint/2010/main" val="240395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can make new typing mistakes!</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1543889"/>
            <a:ext cx="7273385"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Can you find three mistakes in this code?</a:t>
            </a:r>
            <a:endParaRPr lang="en-US" sz="2800" dirty="0">
              <a:latin typeface="Segoe UI Light" panose="020B0502040204020203" pitchFamily="34" charset="0"/>
              <a:cs typeface="Segoe UI Light" panose="020B0502040204020203" pitchFamily="34" charset="0"/>
            </a:endParaRPr>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Nested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008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loops</a:t>
            </a:r>
            <a:endParaRPr lang="en-US" dirty="0"/>
          </a:p>
        </p:txBody>
      </p:sp>
    </p:spTree>
    <p:extLst>
      <p:ext uri="{BB962C8B-B14F-4D97-AF65-F5344CB8AC3E}">
        <p14:creationId xmlns:p14="http://schemas.microsoft.com/office/powerpoint/2010/main" val="312536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15044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Variables in loops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97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5390" y="5641635"/>
            <a:ext cx="11766426"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Now when we have to change our code, </a:t>
            </a:r>
          </a:p>
          <a:p>
            <a:r>
              <a:rPr lang="en-CA" sz="2800" dirty="0" smtClean="0">
                <a:latin typeface="Segoe UI Light" panose="020B0502040204020203" pitchFamily="34" charset="0"/>
                <a:cs typeface="Segoe UI Light" panose="020B0502040204020203" pitchFamily="34" charset="0"/>
              </a:rPr>
              <a:t>we are less likely to make a mistake by forgetting to change one of the values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variable in our loop</a:t>
            </a:r>
            <a:endParaRPr lang="en-US" dirty="0"/>
          </a:p>
        </p:txBody>
      </p:sp>
    </p:spTree>
    <p:extLst>
      <p:ext uri="{BB962C8B-B14F-4D97-AF65-F5344CB8AC3E}">
        <p14:creationId xmlns:p14="http://schemas.microsoft.com/office/powerpoint/2010/main" val="370915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Accessing the loop value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7183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look at the loop values within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Yes, counting starts at zero in for loops, that’s pretty common in programming</a:t>
            </a:r>
            <a:endParaRPr lang="en-US" sz="3200" dirty="0">
              <a:latin typeface="Segoe UI Light" panose="020B0502040204020203" pitchFamily="34" charset="0"/>
              <a:cs typeface="Segoe UI Light" panose="020B0502040204020203" pitchFamily="34" charset="0"/>
            </a:endParaRPr>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Did you notice this time the loop only executed three times?</a:t>
            </a: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This requires using [ ] brackets instead of ( ) and you don’t use the “range” keyword</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 code, we use loops to repeat a task</a:t>
            </a:r>
            <a:endParaRPr lang="en-US" dirty="0"/>
          </a:p>
        </p:txBody>
      </p:sp>
      <p:sp>
        <p:nvSpPr>
          <p:cNvPr id="4" name="Content Placeholder 3"/>
          <p:cNvSpPr>
            <a:spLocks noGrp="1"/>
          </p:cNvSpPr>
          <p:nvPr>
            <p:ph sz="quarter" idx="10"/>
          </p:nvPr>
        </p:nvSpPr>
        <p:spPr/>
        <p:txBody>
          <a:bodyPr/>
          <a:lstStyle/>
          <a:p>
            <a:r>
              <a:rPr lang="en-CA" dirty="0" smtClean="0"/>
              <a:t>We are going to have some fun in this module by drawing objects</a:t>
            </a:r>
          </a:p>
          <a:p>
            <a:r>
              <a:rPr lang="en-CA" dirty="0" smtClean="0"/>
              <a:t>We will use loops to draw some of our objects</a:t>
            </a:r>
            <a:endParaRPr lang="en-US" dirty="0"/>
          </a:p>
        </p:txBody>
      </p:sp>
    </p:spTree>
    <p:extLst>
      <p:ext uri="{BB962C8B-B14F-4D97-AF65-F5344CB8AC3E}">
        <p14:creationId xmlns:p14="http://schemas.microsoft.com/office/powerpoint/2010/main" val="10978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What do you think this code will do?</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an explicit list of values in your loop</a:t>
            </a:r>
            <a:endParaRPr lang="en-US" dirty="0"/>
          </a:p>
        </p:txBody>
      </p:sp>
    </p:spTree>
    <p:extLst>
      <p:ext uri="{BB962C8B-B14F-4D97-AF65-F5344CB8AC3E}">
        <p14:creationId xmlns:p14="http://schemas.microsoft.com/office/powerpoint/2010/main" val="1810650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You had better make sure any code using that value can handle the different </a:t>
            </a:r>
            <a:r>
              <a:rPr lang="en-CA" sz="3200" dirty="0" err="1" smtClean="0">
                <a:latin typeface="Segoe UI Light" panose="020B0502040204020203" pitchFamily="34" charset="0"/>
                <a:cs typeface="Segoe UI Light" panose="020B0502040204020203" pitchFamily="34" charset="0"/>
              </a:rPr>
              <a:t>datatypes</a:t>
            </a:r>
            <a:r>
              <a:rPr lang="en-CA" sz="3200"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a:bodyPr>
          <a:lstStyle/>
          <a:p>
            <a:r>
              <a:rPr lang="en-CA" dirty="0" smtClean="0"/>
              <a:t>You can’t set the color to a number so the code crashed, but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Get turtle to draw an octagon </a:t>
            </a:r>
          </a:p>
          <a:p>
            <a:r>
              <a:rPr lang="en-CA" dirty="0" smtClean="0"/>
              <a:t>Hint: to calculate the angle, you take 360 degrees and divide it by the number of sides of the shape you are drawing</a:t>
            </a:r>
          </a:p>
          <a:p>
            <a:r>
              <a:rPr lang="en-CA" dirty="0" smtClean="0"/>
              <a:t>Extra challenge: Let the user specify how many sides the object will have and draw whatever they ask</a:t>
            </a:r>
          </a:p>
          <a:p>
            <a:r>
              <a:rPr lang="en-CA" dirty="0" smtClean="0"/>
              <a:t>Double bonus challenge, add a nested loop to draw a smaller version of the object inside! </a:t>
            </a:r>
          </a:p>
        </p:txBody>
      </p:sp>
    </p:spTree>
    <p:extLst>
      <p:ext uri="{BB962C8B-B14F-4D97-AF65-F5344CB8AC3E}">
        <p14:creationId xmlns:p14="http://schemas.microsoft.com/office/powerpoint/2010/main" val="3481813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a:t>
            </a:r>
            <a:r>
              <a:rPr lang="en-CA" smtClean="0"/>
              <a:t>can manage </a:t>
            </a:r>
            <a:r>
              <a:rPr lang="en-CA" dirty="0" smtClean="0"/>
              <a:t>problems which require repeating the same task over and over a fixed number of times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107132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9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Hello, turtle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083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Did you know Python can draw?</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47150"/>
            <a:ext cx="4700180" cy="4112658"/>
          </a:xfrm>
          <a:prstGeom prst="rect">
            <a:avLst/>
          </a:prstGeom>
        </p:spPr>
      </p:pic>
      <p:sp>
        <p:nvSpPr>
          <p:cNvPr id="4" name="Title 3"/>
          <p:cNvSpPr>
            <a:spLocks noGrp="1"/>
          </p:cNvSpPr>
          <p:nvPr>
            <p:ph type="title"/>
          </p:nvPr>
        </p:nvSpPr>
        <p:spPr/>
        <p:txBody>
          <a:bodyPr/>
          <a:lstStyle/>
          <a:p>
            <a:r>
              <a:rPr lang="en-CA" dirty="0" smtClean="0"/>
              <a:t>turtle is a library that lets you draw </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Drawing with turtle</a:t>
            </a:r>
            <a:endParaRPr lang="en-US" dirty="0"/>
          </a:p>
        </p:txBody>
      </p:sp>
    </p:spTree>
    <p:extLst>
      <p:ext uri="{BB962C8B-B14F-4D97-AF65-F5344CB8AC3E}">
        <p14:creationId xmlns:p14="http://schemas.microsoft.com/office/powerpoint/2010/main" val="74599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5087902"/>
              </p:ext>
            </p:extLst>
          </p:nvPr>
        </p:nvGraphicFramePr>
        <p:xfrm>
          <a:off x="2128252" y="2419601"/>
          <a:ext cx="7169752" cy="2743200"/>
        </p:xfrm>
        <a:graphic>
          <a:graphicData uri="http://schemas.openxmlformats.org/drawingml/2006/table">
            <a:tbl>
              <a:tblPr firstRow="1" bandRow="1">
                <a:tableStyleId>{5C22544A-7EE6-4342-B048-85BDC9FD1C3A}</a:tableStyleId>
              </a:tblPr>
              <a:tblGrid>
                <a:gridCol w="2444320"/>
                <a:gridCol w="4725432"/>
              </a:tblGrid>
              <a:tr h="370840">
                <a:tc>
                  <a:txBody>
                    <a:bodyPr/>
                    <a:lstStyle/>
                    <a:p>
                      <a:r>
                        <a:rPr lang="en-CA" sz="2400" dirty="0" smtClean="0"/>
                        <a:t>Command</a:t>
                      </a:r>
                      <a:endParaRPr lang="en-US" sz="2400" dirty="0"/>
                    </a:p>
                  </a:txBody>
                  <a:tcPr/>
                </a:tc>
                <a:tc>
                  <a:txBody>
                    <a:bodyPr/>
                    <a:lstStyle/>
                    <a:p>
                      <a:r>
                        <a:rPr lang="en-CA" sz="2400" dirty="0" smtClean="0"/>
                        <a:t>Action</a:t>
                      </a:r>
                      <a:endParaRPr lang="en-US" sz="2400" dirty="0"/>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right(x)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right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l</a:t>
                      </a:r>
                      <a:r>
                        <a:rPr lang="en-CA" altLang="en-US" sz="2400" baseline="0" dirty="0" smtClean="0">
                          <a:latin typeface="Consolas" panose="020B0609020204030204" pitchFamily="49" charset="0"/>
                          <a:cs typeface="Consolas" panose="020B0609020204030204" pitchFamily="49" charset="0"/>
                        </a:rPr>
                        <a:t>eft(x)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left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color(</a:t>
                      </a:r>
                      <a:r>
                        <a:rPr lang="en-US" altLang="en-US" sz="2400" dirty="0" smtClean="0">
                          <a:solidFill>
                            <a:srgbClr val="A31515"/>
                          </a:solidFill>
                          <a:latin typeface="Consolas" panose="020B0609020204030204" pitchFamily="49" charset="0"/>
                          <a:cs typeface="Consolas" panose="020B0609020204030204" pitchFamily="49" charset="0"/>
                        </a:rPr>
                        <a:t>'x'</a:t>
                      </a:r>
                      <a:r>
                        <a:rPr lang="en-CA" altLang="en-US" sz="2400" dirty="0" smtClean="0">
                          <a:latin typeface="Consolas" panose="020B0609020204030204" pitchFamily="49" charset="0"/>
                          <a:cs typeface="Consolas" panose="020B0609020204030204" pitchFamily="49" charset="0"/>
                        </a:rPr>
                        <a:t>)</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Change pen color to x</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f</a:t>
                      </a:r>
                      <a:r>
                        <a:rPr lang="en-CA" altLang="en-US" sz="2400" baseline="0" dirty="0" smtClean="0">
                          <a:latin typeface="Consolas" panose="020B0609020204030204" pitchFamily="49" charset="0"/>
                          <a:cs typeface="Consolas" panose="020B0609020204030204" pitchFamily="49" charset="0"/>
                        </a:rPr>
                        <a:t>orward(x)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forward x </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backward(x)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backward x</a:t>
                      </a:r>
                    </a:p>
                  </a:txBody>
                  <a:tcPr/>
                </a:tc>
              </a:tr>
            </a:tbl>
          </a:graphicData>
        </a:graphic>
      </p:graphicFrame>
    </p:spTree>
    <p:extLst>
      <p:ext uri="{BB962C8B-B14F-4D97-AF65-F5344CB8AC3E}">
        <p14:creationId xmlns:p14="http://schemas.microsoft.com/office/powerpoint/2010/main" val="105461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2358740"/>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5927</TotalTime>
  <Words>691</Words>
  <Application>Microsoft Office PowerPoint</Application>
  <PresentationFormat>Widescreen</PresentationFormat>
  <Paragraphs>188</Paragraphs>
  <Slides>36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Segoe UI</vt:lpstr>
      <vt:lpstr>Segoe UI Light</vt:lpstr>
      <vt:lpstr>MVA</vt:lpstr>
      <vt:lpstr> </vt:lpstr>
      <vt:lpstr>Sometimes we need to perform an action more than once</vt:lpstr>
      <vt:lpstr>In code, we use loops to repeat a task</vt:lpstr>
      <vt:lpstr>PowerPoint Presentation</vt:lpstr>
      <vt:lpstr>Did you know Python can draw?</vt:lpstr>
      <vt:lpstr>turtle is a library that lets you draw </vt:lpstr>
      <vt:lpstr>Drawing with turtle</vt:lpstr>
      <vt:lpstr>You can probably guess what some of the turtle commands do</vt:lpstr>
      <vt:lpstr>PowerPoint Presentation</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Using loops to draw shapes</vt:lpstr>
      <vt:lpstr>Now we can make new typing mistakes!</vt:lpstr>
      <vt:lpstr>PowerPoint Presentation</vt:lpstr>
      <vt:lpstr>You can have lots of fun when you put a loop inside another loop!</vt:lpstr>
      <vt:lpstr>Just for fun</vt:lpstr>
      <vt:lpstr>Nested loops</vt:lpstr>
      <vt:lpstr>PowerPoint Presentation</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Using a variable in our loop</vt:lpstr>
      <vt:lpstr>PowerPoint Presentation</vt:lpstr>
      <vt:lpstr>You can look at the loop values within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Using an explicit list of values in your loop</vt:lpstr>
      <vt:lpstr>You can even mix up different datatypes (e.g. numbers and strings) but…</vt:lpstr>
      <vt:lpstr>You can’t set the color to a number so the code crashed, but print can accept strings or numbers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129</cp:revision>
  <dcterms:created xsi:type="dcterms:W3CDTF">2014-06-11T19:38:55Z</dcterms:created>
  <dcterms:modified xsi:type="dcterms:W3CDTF">2014-09-24T15:22:36Z</dcterms:modified>
</cp:coreProperties>
</file>