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05" r:id="rId2"/>
    <p:sldId id="406" r:id="rId3"/>
    <p:sldId id="453" r:id="rId4"/>
    <p:sldId id="407" r:id="rId5"/>
    <p:sldId id="433" r:id="rId6"/>
    <p:sldId id="408" r:id="rId7"/>
    <p:sldId id="449" r:id="rId8"/>
    <p:sldId id="415" r:id="rId9"/>
    <p:sldId id="434" r:id="rId10"/>
    <p:sldId id="454" r:id="rId11"/>
    <p:sldId id="416" r:id="rId12"/>
    <p:sldId id="420" r:id="rId13"/>
    <p:sldId id="422" r:id="rId14"/>
    <p:sldId id="426" r:id="rId15"/>
    <p:sldId id="435" r:id="rId16"/>
    <p:sldId id="455" r:id="rId17"/>
    <p:sldId id="418" r:id="rId18"/>
    <p:sldId id="451" r:id="rId19"/>
    <p:sldId id="419" r:id="rId20"/>
    <p:sldId id="456" r:id="rId21"/>
    <p:sldId id="410" r:id="rId22"/>
    <p:sldId id="452" r:id="rId23"/>
    <p:sldId id="411" r:id="rId24"/>
    <p:sldId id="412" r:id="rId25"/>
    <p:sldId id="413" r:id="rId26"/>
    <p:sldId id="414" r:id="rId27"/>
    <p:sldId id="423" r:id="rId28"/>
    <p:sldId id="424" r:id="rId29"/>
    <p:sldId id="436" r:id="rId30"/>
    <p:sldId id="437" r:id="rId31"/>
    <p:sldId id="444" r:id="rId32"/>
    <p:sldId id="440" r:id="rId33"/>
    <p:sldId id="441" r:id="rId34"/>
    <p:sldId id="445" r:id="rId35"/>
    <p:sldId id="446" r:id="rId36"/>
    <p:sldId id="447" r:id="rId37"/>
    <p:sldId id="442" r:id="rId38"/>
    <p:sldId id="443" r:id="rId39"/>
    <p:sldId id="448" r:id="rId40"/>
    <p:sldId id="45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05"/>
            <p14:sldId id="406"/>
            <p14:sldId id="453"/>
            <p14:sldId id="407"/>
            <p14:sldId id="433"/>
            <p14:sldId id="408"/>
            <p14:sldId id="449"/>
            <p14:sldId id="415"/>
            <p14:sldId id="434"/>
            <p14:sldId id="454"/>
            <p14:sldId id="416"/>
            <p14:sldId id="420"/>
            <p14:sldId id="422"/>
            <p14:sldId id="426"/>
            <p14:sldId id="435"/>
            <p14:sldId id="455"/>
            <p14:sldId id="418"/>
            <p14:sldId id="451"/>
            <p14:sldId id="419"/>
            <p14:sldId id="456"/>
            <p14:sldId id="410"/>
            <p14:sldId id="452"/>
            <p14:sldId id="411"/>
            <p14:sldId id="412"/>
            <p14:sldId id="413"/>
            <p14:sldId id="414"/>
            <p14:sldId id="423"/>
            <p14:sldId id="424"/>
            <p14:sldId id="436"/>
            <p14:sldId id="437"/>
            <p14:sldId id="444"/>
            <p14:sldId id="440"/>
            <p14:sldId id="441"/>
            <p14:sldId id="445"/>
            <p14:sldId id="446"/>
            <p14:sldId id="447"/>
            <p14:sldId id="442"/>
            <p14:sldId id="443"/>
            <p14:sldId id="44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3" autoAdjust="0"/>
    <p:restoredTop sz="81713" autoAdjust="0"/>
  </p:normalViewPr>
  <p:slideViewPr>
    <p:cSldViewPr snapToGrid="0">
      <p:cViewPr varScale="1">
        <p:scale>
          <a:sx n="65" d="100"/>
          <a:sy n="65" d="100"/>
        </p:scale>
        <p:origin x="738" y="66"/>
      </p:cViewPr>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74366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CA" dirty="0"/>
              <a:t>Susan Ibach | Technical Evangelist</a:t>
            </a:r>
            <a:endParaRPr lang="en-US" dirty="0"/>
          </a:p>
          <a:p>
            <a:r>
              <a:rPr lang="en-CA" dirty="0" smtClean="0"/>
              <a:t>Christopher Harrison | Content Developer</a:t>
            </a:r>
          </a:p>
        </p:txBody>
      </p:sp>
      <p:sp>
        <p:nvSpPr>
          <p:cNvPr id="4" name="Title 3"/>
          <p:cNvSpPr>
            <a:spLocks noGrp="1"/>
          </p:cNvSpPr>
          <p:nvPr>
            <p:ph type="ctrTitle"/>
          </p:nvPr>
        </p:nvSpPr>
        <p:spPr/>
        <p:txBody>
          <a:bodyPr/>
          <a:lstStyle/>
          <a:p>
            <a:r>
              <a:rPr lang="en-CA" dirty="0" smtClean="0"/>
              <a:t>Remembering lists of values</a:t>
            </a:r>
            <a:br>
              <a:rPr lang="en-CA" dirty="0" smtClean="0"/>
            </a:br>
            <a:r>
              <a:rPr lang="en-CA" sz="4000" dirty="0" smtClean="0"/>
              <a:t>lists</a:t>
            </a:r>
            <a:endParaRPr lang="en-US" sz="4000" dirty="0"/>
          </a:p>
        </p:txBody>
      </p:sp>
    </p:spTree>
    <p:extLst>
      <p:ext uri="{BB962C8B-B14F-4D97-AF65-F5344CB8AC3E}">
        <p14:creationId xmlns:p14="http://schemas.microsoft.com/office/powerpoint/2010/main" val="311096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Updating lists</a:t>
            </a:r>
            <a:endParaRPr lang="en-US" dirty="0"/>
          </a:p>
        </p:txBody>
      </p:sp>
    </p:spTree>
    <p:extLst>
      <p:ext uri="{BB962C8B-B14F-4D97-AF65-F5344CB8AC3E}">
        <p14:creationId xmlns:p14="http://schemas.microsoft.com/office/powerpoint/2010/main" val="8635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smtClean="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Modifying list contents</a:t>
            </a:r>
            <a:endParaRPr lang="en-US" dirty="0"/>
          </a:p>
        </p:txBody>
      </p:sp>
    </p:spTree>
    <p:extLst>
      <p:ext uri="{BB962C8B-B14F-4D97-AF65-F5344CB8AC3E}">
        <p14:creationId xmlns:p14="http://schemas.microsoft.com/office/powerpoint/2010/main" val="2465826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Finding values</a:t>
            </a:r>
            <a:endParaRPr lang="en-US" dirty="0"/>
          </a:p>
        </p:txBody>
      </p:sp>
    </p:spTree>
    <p:extLst>
      <p:ext uri="{BB962C8B-B14F-4D97-AF65-F5344CB8AC3E}">
        <p14:creationId xmlns:p14="http://schemas.microsoft.com/office/powerpoint/2010/main" val="1927317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index() function will search the list and return the index of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Searching a list</a:t>
            </a:r>
            <a:endParaRPr lang="en-US" dirty="0"/>
          </a:p>
        </p:txBody>
      </p:sp>
    </p:spTree>
    <p:extLst>
      <p:ext uri="{BB962C8B-B14F-4D97-AF65-F5344CB8AC3E}">
        <p14:creationId xmlns:p14="http://schemas.microsoft.com/office/powerpoint/2010/main" val="220526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Steve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79514" y="4546809"/>
            <a:ext cx="8961941" cy="1384995"/>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The code crashes! </a:t>
            </a:r>
          </a:p>
          <a:p>
            <a:r>
              <a:rPr lang="en-CA" sz="2800" dirty="0" smtClean="0">
                <a:latin typeface="Segoe UI Light" panose="020B0502040204020203" pitchFamily="34" charset="0"/>
                <a:cs typeface="Segoe UI Light" panose="020B0502040204020203" pitchFamily="34" charset="0"/>
              </a:rPr>
              <a:t>We need to add error handling </a:t>
            </a:r>
          </a:p>
          <a:p>
            <a:r>
              <a:rPr lang="en-CA" sz="2800" dirty="0" smtClean="0">
                <a:latin typeface="Segoe UI Light" panose="020B0502040204020203" pitchFamily="34" charset="0"/>
                <a:cs typeface="Segoe UI Light" panose="020B0502040204020203" pitchFamily="34" charset="0"/>
              </a:rPr>
              <a:t>Or find another way to go through the list and find a value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Sometimes you have to remember lists of values</a:t>
            </a:r>
            <a:endParaRPr lang="en-US" dirty="0"/>
          </a:p>
        </p:txBody>
      </p:sp>
      <p:sp>
        <p:nvSpPr>
          <p:cNvPr id="5" name="Content Placeholder 4"/>
          <p:cNvSpPr>
            <a:spLocks noGrp="1"/>
          </p:cNvSpPr>
          <p:nvPr>
            <p:ph sz="quarter" idx="10"/>
          </p:nvPr>
        </p:nvSpPr>
        <p:spPr/>
        <p:txBody>
          <a:bodyPr/>
          <a:lstStyle/>
          <a:p>
            <a:r>
              <a:rPr lang="en-CA" dirty="0" smtClean="0"/>
              <a:t>I want to remember the names of everyone coming to a party</a:t>
            </a:r>
          </a:p>
          <a:p>
            <a:r>
              <a:rPr lang="en-CA" dirty="0" smtClean="0"/>
              <a:t>I want to remember the scores I got in all my courses</a:t>
            </a:r>
          </a:p>
          <a:p>
            <a:r>
              <a:rPr lang="en-CA" dirty="0" smtClean="0"/>
              <a:t>I want to remember the directions to get to my doctor appointment</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Displaying list values</a:t>
            </a:r>
            <a:endParaRPr lang="en-US" dirty="0"/>
          </a:p>
        </p:txBody>
      </p:sp>
    </p:spTree>
    <p:extLst>
      <p:ext uri="{BB962C8B-B14F-4D97-AF65-F5344CB8AC3E}">
        <p14:creationId xmlns:p14="http://schemas.microsoft.com/office/powerpoint/2010/main" val="138605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Looping through all the values in a list</a:t>
            </a:r>
            <a:endParaRPr lang="en-US" dirty="0"/>
          </a:p>
        </p:txBody>
      </p:sp>
    </p:spTree>
    <p:extLst>
      <p:ext uri="{BB962C8B-B14F-4D97-AF65-F5344CB8AC3E}">
        <p14:creationId xmlns:p14="http://schemas.microsoft.com/office/powerpoint/2010/main" val="14340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Use the </a:t>
            </a:r>
            <a:r>
              <a:rPr lang="en-CA" dirty="0" err="1" smtClean="0"/>
              <a:t>len</a:t>
            </a:r>
            <a:r>
              <a:rPr lang="en-CA" dirty="0" smtClean="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Shhhh</a:t>
            </a:r>
            <a:r>
              <a:rPr lang="en-CA" dirty="0" smtClean="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Sort a list and print the results</a:t>
            </a:r>
            <a:endParaRPr lang="en-US" dirty="0"/>
          </a:p>
        </p:txBody>
      </p:sp>
    </p:spTree>
    <p:extLst>
      <p:ext uri="{BB962C8B-B14F-4D97-AF65-F5344CB8AC3E}">
        <p14:creationId xmlns:p14="http://schemas.microsoft.com/office/powerpoint/2010/main" val="80478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Multiple values</a:t>
            </a:r>
            <a:endParaRPr lang="en-US" dirty="0"/>
          </a:p>
        </p:txBody>
      </p:sp>
    </p:spTree>
    <p:extLst>
      <p:ext uri="{BB962C8B-B14F-4D97-AF65-F5344CB8AC3E}">
        <p14:creationId xmlns:p14="http://schemas.microsoft.com/office/powerpoint/2010/main" val="321610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Your challenge… Starting to get harder…</a:t>
            </a:r>
            <a:endParaRPr lang="en-US" dirty="0"/>
          </a:p>
        </p:txBody>
      </p:sp>
      <p:sp>
        <p:nvSpPr>
          <p:cNvPr id="4" name="Content Placeholder 3"/>
          <p:cNvSpPr>
            <a:spLocks noGrp="1"/>
          </p:cNvSpPr>
          <p:nvPr>
            <p:ph sz="quarter" idx="10"/>
          </p:nvPr>
        </p:nvSpPr>
        <p:spPr/>
        <p:txBody>
          <a:bodyPr/>
          <a:lstStyle/>
          <a:p>
            <a:r>
              <a:rPr lang="en-CA" dirty="0"/>
              <a:t>Ask the user to enter the names of everyone attending a party</a:t>
            </a:r>
          </a:p>
          <a:p>
            <a:r>
              <a:rPr lang="en-CA" dirty="0"/>
              <a:t>Then return a list of the party guests in alphabetical </a:t>
            </a:r>
            <a:r>
              <a:rPr lang="en-CA" dirty="0" smtClean="0"/>
              <a:t>order</a:t>
            </a:r>
          </a:p>
          <a:p>
            <a:r>
              <a:rPr lang="en-CA" dirty="0" smtClean="0"/>
              <a:t>This will require pulling together everything we have learned so far, so let’s walk through the thought process of idea to code</a:t>
            </a:r>
            <a:endParaRPr lang="en-US" dirty="0"/>
          </a:p>
        </p:txBody>
      </p:sp>
    </p:spTree>
    <p:extLst>
      <p:ext uri="{BB962C8B-B14F-4D97-AF65-F5344CB8AC3E}">
        <p14:creationId xmlns:p14="http://schemas.microsoft.com/office/powerpoint/2010/main" val="2248052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 the problem into steps</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Ask the users to enter the names of everyone attending a party</a:t>
            </a:r>
          </a:p>
          <a:p>
            <a:pPr marL="514350" indent="-514350">
              <a:buFont typeface="+mj-lt"/>
              <a:buAutoNum type="arabicPeriod"/>
            </a:pPr>
            <a:r>
              <a:rPr lang="en-CA" dirty="0" smtClean="0"/>
              <a:t>Put those values in a list</a:t>
            </a:r>
          </a:p>
          <a:p>
            <a:pPr marL="514350" indent="-514350">
              <a:buFont typeface="+mj-lt"/>
              <a:buAutoNum type="arabicPeriod"/>
            </a:pPr>
            <a:r>
              <a:rPr lang="en-CA" dirty="0" smtClean="0"/>
              <a:t>Sort the list</a:t>
            </a:r>
          </a:p>
          <a:p>
            <a:pPr marL="514350" indent="-514350">
              <a:buFont typeface="+mj-lt"/>
              <a:buAutoNum type="arabicPeriod"/>
            </a:pPr>
            <a:r>
              <a:rPr lang="en-CA" dirty="0" smtClean="0"/>
              <a:t>Print the sorted list</a:t>
            </a:r>
            <a:endParaRPr lang="en-US" dirty="0"/>
          </a:p>
        </p:txBody>
      </p:sp>
    </p:spTree>
    <p:extLst>
      <p:ext uri="{BB962C8B-B14F-4D97-AF65-F5344CB8AC3E}">
        <p14:creationId xmlns:p14="http://schemas.microsoft.com/office/powerpoint/2010/main" val="4140589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1. Ask the user to enter the names of everyone attending a party</a:t>
            </a:r>
            <a:endParaRPr lang="en-US" dirty="0"/>
          </a:p>
        </p:txBody>
      </p:sp>
      <p:sp>
        <p:nvSpPr>
          <p:cNvPr id="5" name="Content Placeholder 4"/>
          <p:cNvSpPr>
            <a:spLocks noGrp="1"/>
          </p:cNvSpPr>
          <p:nvPr>
            <p:ph sz="quarter" idx="10"/>
          </p:nvPr>
        </p:nvSpPr>
        <p:spPr/>
        <p:txBody>
          <a:bodyPr/>
          <a:lstStyle/>
          <a:p>
            <a:r>
              <a:rPr lang="en-CA" dirty="0" smtClean="0"/>
              <a:t>What command do we use to ask a user for a value?</a:t>
            </a:r>
          </a:p>
          <a:p>
            <a:pPr lvl="1"/>
            <a:r>
              <a:rPr lang="en-CA" dirty="0" smtClean="0"/>
              <a:t>input function</a:t>
            </a:r>
          </a:p>
          <a:p>
            <a:r>
              <a:rPr lang="en-CA" dirty="0" smtClean="0"/>
              <a:t>What type of variable will we need to store all the names?</a:t>
            </a:r>
          </a:p>
          <a:p>
            <a:pPr lvl="1"/>
            <a:r>
              <a:rPr lang="en-CA" dirty="0" smtClean="0"/>
              <a:t>A list</a:t>
            </a:r>
          </a:p>
          <a:p>
            <a:r>
              <a:rPr lang="en-CA" dirty="0" smtClean="0"/>
              <a:t>How can I ask the user for more than one name?</a:t>
            </a:r>
          </a:p>
          <a:p>
            <a:pPr lvl="1"/>
            <a:r>
              <a:rPr lang="en-CA" dirty="0" smtClean="0"/>
              <a:t>Use a loop</a:t>
            </a:r>
            <a:endParaRPr lang="en-US" dirty="0"/>
          </a:p>
        </p:txBody>
      </p:sp>
    </p:spTree>
    <p:extLst>
      <p:ext uri="{BB962C8B-B14F-4D97-AF65-F5344CB8AC3E}">
        <p14:creationId xmlns:p14="http://schemas.microsoft.com/office/powerpoint/2010/main" val="17208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smtClean="0"/>
              <a:t>Do you know how many names the user will enter?</a:t>
            </a:r>
          </a:p>
          <a:p>
            <a:pPr marL="914246" lvl="1" indent="-457200"/>
            <a:r>
              <a:rPr lang="en-CA" dirty="0" smtClean="0"/>
              <a:t>No, that means we don’t know how many times the loop needs to execute, so we should use a while loop</a:t>
            </a:r>
          </a:p>
          <a:p>
            <a:pPr marL="514331" indent="-457200"/>
            <a:r>
              <a:rPr lang="en-CA" dirty="0" smtClean="0"/>
              <a:t>How will the loop know when to stop executing?</a:t>
            </a:r>
          </a:p>
          <a:p>
            <a:pPr marL="914246" lvl="1" indent="-457200"/>
            <a:r>
              <a:rPr lang="en-CA" dirty="0" smtClean="0"/>
              <a:t>We could have user enter a special keyword when they are done (as long as we tell them to do it!)</a:t>
            </a:r>
            <a:endParaRPr lang="en-US" dirty="0"/>
          </a:p>
        </p:txBody>
      </p:sp>
    </p:spTree>
    <p:extLst>
      <p:ext uri="{BB962C8B-B14F-4D97-AF65-F5344CB8AC3E}">
        <p14:creationId xmlns:p14="http://schemas.microsoft.com/office/powerpoint/2010/main" val="37551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Put those values in a list</a:t>
            </a:r>
            <a:endParaRPr lang="en-US" dirty="0"/>
          </a:p>
        </p:txBody>
      </p:sp>
      <p:sp>
        <p:nvSpPr>
          <p:cNvPr id="3" name="Content Placeholder 2"/>
          <p:cNvSpPr>
            <a:spLocks noGrp="1"/>
          </p:cNvSpPr>
          <p:nvPr>
            <p:ph sz="quarter" idx="10"/>
          </p:nvPr>
        </p:nvSpPr>
        <p:spPr/>
        <p:txBody>
          <a:bodyPr/>
          <a:lstStyle/>
          <a:p>
            <a:r>
              <a:rPr lang="en-CA" dirty="0" smtClean="0"/>
              <a:t>Declare an empty list</a:t>
            </a:r>
          </a:p>
          <a:p>
            <a:r>
              <a:rPr lang="en-CA" dirty="0" smtClean="0"/>
              <a:t>Each time a new name is entered, add it to the list</a:t>
            </a:r>
            <a:endParaRPr lang="en-US" dirty="0"/>
          </a:p>
        </p:txBody>
      </p:sp>
    </p:spTree>
    <p:extLst>
      <p:ext uri="{BB962C8B-B14F-4D97-AF65-F5344CB8AC3E}">
        <p14:creationId xmlns:p14="http://schemas.microsoft.com/office/powerpoint/2010/main" val="94908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3. Sort </a:t>
            </a:r>
            <a:r>
              <a:rPr lang="en-CA" sz="4900" dirty="0"/>
              <a:t>the list</a:t>
            </a:r>
            <a:r>
              <a:rPr lang="en-CA" dirty="0"/>
              <a:t/>
            </a:r>
            <a:br>
              <a:rPr lang="en-CA" dirty="0"/>
            </a:br>
            <a:endParaRPr lang="en-US" dirty="0"/>
          </a:p>
        </p:txBody>
      </p:sp>
      <p:sp>
        <p:nvSpPr>
          <p:cNvPr id="3" name="Content Placeholder 2"/>
          <p:cNvSpPr>
            <a:spLocks noGrp="1"/>
          </p:cNvSpPr>
          <p:nvPr>
            <p:ph sz="quarter" idx="10"/>
          </p:nvPr>
        </p:nvSpPr>
        <p:spPr/>
        <p:txBody>
          <a:bodyPr/>
          <a:lstStyle/>
          <a:p>
            <a:r>
              <a:rPr lang="en-CA" dirty="0" smtClean="0"/>
              <a:t>Once the values are in a list, use the sort function to sort the list alphabetically</a:t>
            </a:r>
            <a:endParaRPr lang="en-US" dirty="0"/>
          </a:p>
        </p:txBody>
      </p:sp>
    </p:spTree>
    <p:extLst>
      <p:ext uri="{BB962C8B-B14F-4D97-AF65-F5344CB8AC3E}">
        <p14:creationId xmlns:p14="http://schemas.microsoft.com/office/powerpoint/2010/main" val="2129544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4. Print </a:t>
            </a:r>
            <a:r>
              <a:rPr lang="en-CA" sz="4900" dirty="0"/>
              <a:t>the sorted list</a:t>
            </a:r>
            <a:r>
              <a:rPr lang="en-US" dirty="0"/>
              <a:t/>
            </a:r>
            <a:br>
              <a:rPr lang="en-US" dirty="0"/>
            </a:br>
            <a:endParaRPr lang="en-US" dirty="0"/>
          </a:p>
        </p:txBody>
      </p:sp>
      <p:sp>
        <p:nvSpPr>
          <p:cNvPr id="3" name="Content Placeholder 2"/>
          <p:cNvSpPr>
            <a:spLocks noGrp="1"/>
          </p:cNvSpPr>
          <p:nvPr>
            <p:ph sz="quarter" idx="10"/>
          </p:nvPr>
        </p:nvSpPr>
        <p:spPr/>
        <p:txBody>
          <a:bodyPr/>
          <a:lstStyle/>
          <a:p>
            <a:r>
              <a:rPr lang="en-CA" dirty="0" smtClean="0"/>
              <a:t>Use a loop to go through the values in the list</a:t>
            </a:r>
          </a:p>
          <a:p>
            <a:r>
              <a:rPr lang="en-CA" dirty="0" smtClean="0"/>
              <a:t>For each value, print the name</a:t>
            </a:r>
            <a:endParaRPr lang="en-US" dirty="0"/>
          </a:p>
        </p:txBody>
      </p:sp>
    </p:spTree>
    <p:extLst>
      <p:ext uri="{BB962C8B-B14F-4D97-AF65-F5344CB8AC3E}">
        <p14:creationId xmlns:p14="http://schemas.microsoft.com/office/powerpoint/2010/main" val="1411943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latin typeface="Segoe UI Light" panose="020B0502040204020203" pitchFamily="34" charset="0"/>
                <a:cs typeface="Segoe UI Light" panose="020B0502040204020203" pitchFamily="34" charset="0"/>
              </a:rPr>
              <a:t>We are close but our code added the name DONE to our list of guests</a:t>
            </a:r>
          </a:p>
          <a:p>
            <a:r>
              <a:rPr lang="en-CA" dirty="0" smtClean="0">
                <a:latin typeface="Segoe UI Light" panose="020B0502040204020203" pitchFamily="34" charset="0"/>
                <a:cs typeface="Segoe UI Light" panose="020B0502040204020203" pitchFamily="34" charset="0"/>
              </a:rPr>
              <a:t>How can we tell the program that if the name is “DONE” not to add it?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47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Use an if statement. You are gradually building a toolkit to solve different problems!</a:t>
            </a:r>
            <a:endParaRPr lang="en-US" dirty="0"/>
          </a:p>
        </p:txBody>
      </p:sp>
      <p:sp>
        <p:nvSpPr>
          <p:cNvPr id="4" name="Rectangle 1"/>
          <p:cNvSpPr>
            <a:spLocks noGrp="1" noChangeArrowheads="1"/>
          </p:cNvSpPr>
          <p:nvPr>
            <p:ph sz="quarter" idx="10"/>
          </p:nvPr>
        </p:nvSpPr>
        <p:spPr bwMode="auto">
          <a:xfrm>
            <a:off x="379514" y="1295013"/>
            <a:ext cx="1005916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FF"/>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name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name</a:t>
            </a:r>
            <a:r>
              <a:rPr lang="en-US" altLang="en-US" sz="2000" dirty="0">
                <a:solidFill>
                  <a:srgbClr val="000000"/>
                </a:solidFill>
                <a:latin typeface="Consolas" panose="020B0609020204030204" pitchFamily="49" charset="0"/>
                <a:cs typeface="Consolas" panose="020B0609020204030204" pitchFamily="49" charset="0"/>
              </a:rPr>
              <a:t> = input(</a:t>
            </a:r>
            <a:r>
              <a:rPr lang="en-US" altLang="en-US" sz="2000" dirty="0">
                <a:solidFill>
                  <a:srgbClr val="A31515"/>
                </a:solidFill>
                <a:latin typeface="Consolas" panose="020B0609020204030204" pitchFamily="49" charset="0"/>
                <a:cs typeface="Consolas" panose="020B0609020204030204" pitchFamily="49" charset="0"/>
              </a:rPr>
              <a:t>"Enter guest name (enter DONE if no more names) :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name.upper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guests.append</a:t>
            </a:r>
            <a:r>
              <a:rPr lang="en-US" altLang="en-US" sz="2000" dirty="0">
                <a:solidFill>
                  <a:srgbClr val="000000"/>
                </a:solidFill>
                <a:latin typeface="Consolas" panose="020B0609020204030204" pitchFamily="49" charset="0"/>
                <a:cs typeface="Consolas" panose="020B0609020204030204" pitchFamily="49" charset="0"/>
              </a:rPr>
              <a:t>(name)</a:t>
            </a:r>
            <a:endParaRPr lang="en-US" alt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6448" y="4171981"/>
            <a:ext cx="7405551" cy="3283320"/>
          </a:xfrm>
          <a:prstGeom prst="rect">
            <a:avLst/>
          </a:prstGeom>
        </p:spPr>
      </p:pic>
      <p:sp>
        <p:nvSpPr>
          <p:cNvPr id="8" name="Rectangle 7"/>
          <p:cNvSpPr/>
          <p:nvPr/>
        </p:nvSpPr>
        <p:spPr>
          <a:xfrm>
            <a:off x="379514" y="2895600"/>
            <a:ext cx="6287986" cy="647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CA" dirty="0" smtClean="0"/>
              <a:t>You can now remember a list of different values</a:t>
            </a:r>
          </a:p>
          <a:p>
            <a:r>
              <a:rPr lang="en-CA" dirty="0" smtClean="0"/>
              <a:t>You can search the list for a specific value</a:t>
            </a:r>
          </a:p>
          <a:p>
            <a:r>
              <a:rPr lang="en-CA" dirty="0" smtClean="0"/>
              <a:t>You can sort the list</a:t>
            </a:r>
          </a:p>
          <a:p>
            <a:r>
              <a:rPr lang="en-CA" dirty="0" smtClean="0"/>
              <a:t>You can read through all the values in the list</a:t>
            </a:r>
            <a:endParaRPr lang="en-US" dirty="0"/>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5390" y="1752600"/>
            <a:ext cx="4525325" cy="4025899"/>
          </a:xfrm>
        </p:spPr>
      </p:pic>
      <p:sp>
        <p:nvSpPr>
          <p:cNvPr id="4" name="Title 3"/>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81565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2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6" y="4639292"/>
            <a:ext cx="5894334" cy="2528319"/>
          </a:xfrm>
          <a:prstGeom prst="rect">
            <a:avLst/>
          </a:prstGeom>
        </p:spPr>
      </p:pic>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dirty="0" smtClean="0"/>
              <a:t>We </a:t>
            </a:r>
            <a:r>
              <a:rPr lang="en-CA" dirty="0"/>
              <a:t>call the position </a:t>
            </a:r>
            <a:r>
              <a:rPr lang="en-CA" dirty="0" smtClean="0"/>
              <a:t>of an item in </a:t>
            </a:r>
            <a:r>
              <a:rPr lang="en-CA" dirty="0"/>
              <a:t>the list the </a:t>
            </a:r>
            <a:r>
              <a:rPr lang="en-CA" b="1" dirty="0"/>
              <a:t>index</a:t>
            </a:r>
            <a:endParaRPr lang="en-US" b="1" dirty="0"/>
          </a:p>
          <a:p>
            <a:endParaRPr lang="en-US" dirty="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422471" y="1549400"/>
            <a:ext cx="3682692" cy="4191000"/>
          </a:xfrm>
        </p:spPr>
      </p:pic>
      <p:sp>
        <p:nvSpPr>
          <p:cNvPr id="2" name="Title 1"/>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101632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even count backwards</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and populating a list</a:t>
            </a:r>
            <a:endParaRPr lang="en-US" dirty="0"/>
          </a:p>
        </p:txBody>
      </p:sp>
    </p:spTree>
    <p:extLst>
      <p:ext uri="{BB962C8B-B14F-4D97-AF65-F5344CB8AC3E}">
        <p14:creationId xmlns:p14="http://schemas.microsoft.com/office/powerpoint/2010/main" val="531578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6699</TotalTime>
  <Words>731</Words>
  <Application>Microsoft Office PowerPoint</Application>
  <PresentationFormat>Widescreen</PresentationFormat>
  <Paragraphs>191</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Segoe UI</vt:lpstr>
      <vt:lpstr>Segoe UI Light</vt:lpstr>
      <vt:lpstr>MVA</vt:lpstr>
      <vt:lpstr>Remembering lists of values lists</vt:lpstr>
      <vt:lpstr>Sometimes you have to remember lists of values</vt:lpstr>
      <vt:lpstr>Multiple values</vt:lpstr>
      <vt:lpstr>Lists allow you to store multiple values</vt:lpstr>
      <vt:lpstr>You can create an empty list and add values later</vt:lpstr>
      <vt:lpstr>You can reference any value in the list by specifying it’s position in the list</vt:lpstr>
      <vt:lpstr>Geek Tip</vt:lpstr>
      <vt:lpstr>You can even count backwards</vt:lpstr>
      <vt:lpstr>Creating and populating a list</vt:lpstr>
      <vt:lpstr>Updating lists</vt:lpstr>
      <vt:lpstr>You can change a value in a list</vt:lpstr>
      <vt:lpstr>You can add a value to a list with append()</vt:lpstr>
      <vt:lpstr>You can remove a value from a list with remove()</vt:lpstr>
      <vt:lpstr>You can use the del command to delete an entry</vt:lpstr>
      <vt:lpstr>Modifying list contents</vt:lpstr>
      <vt:lpstr>Finding values</vt:lpstr>
      <vt:lpstr>The index() function will search the list and return the index of the position where the value was found</vt:lpstr>
      <vt:lpstr>Searching a list</vt:lpstr>
      <vt:lpstr>What do you think will happen if we search for a value that doesn’t exist in the list?</vt:lpstr>
      <vt:lpstr>Displaying list values</vt:lpstr>
      <vt:lpstr>Use a loop!</vt:lpstr>
      <vt:lpstr>Looping through all the values in a list</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Sort a list and print the results</vt:lpstr>
      <vt:lpstr>Your challenge… Starting to get harder…</vt:lpstr>
      <vt:lpstr>Break the problem into steps</vt:lpstr>
      <vt:lpstr>1. Ask the user to enter the names of everyone attending a party</vt:lpstr>
      <vt:lpstr>Should we use a for loop or while loop?</vt:lpstr>
      <vt:lpstr>2. Put those values in a list</vt:lpstr>
      <vt:lpstr>3. Sort the list </vt:lpstr>
      <vt:lpstr>4. Print the sorted list </vt:lpstr>
      <vt:lpstr>So… something like this?</vt:lpstr>
      <vt:lpstr>Use an if statement. You are gradually building a toolkit to solve different problems!</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129</cp:revision>
  <dcterms:created xsi:type="dcterms:W3CDTF">2014-06-11T19:38:55Z</dcterms:created>
  <dcterms:modified xsi:type="dcterms:W3CDTF">2014-09-24T15:36:29Z</dcterms:modified>
</cp:coreProperties>
</file>