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45" r:id="rId22"/>
    <p:sldId id="447" r:id="rId23"/>
    <p:sldId id="448" r:id="rId24"/>
    <p:sldId id="449" r:id="rId25"/>
    <p:sldId id="4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127" d="100"/>
          <a:sy n="127" d="100"/>
        </p:scale>
        <p:origin x="1242" y="15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the UK 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5686</TotalTime>
  <Words>926</Words>
  <Application>Microsoft Office PowerPoint</Application>
  <PresentationFormat>Widescreen</PresentationFormat>
  <Paragraphs>138</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 UI</vt:lpstr>
      <vt:lpstr>Segoe UI Light</vt:lpstr>
      <vt:lpstr>Wingdings</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127</cp:revision>
  <dcterms:created xsi:type="dcterms:W3CDTF">2014-06-11T19:38:55Z</dcterms:created>
  <dcterms:modified xsi:type="dcterms:W3CDTF">2014-09-22T20:08:47Z</dcterms:modified>
</cp:coreProperties>
</file>