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45" r:id="rId22"/>
    <p:sldId id="447" r:id="rId23"/>
    <p:sldId id="448" r:id="rId24"/>
    <p:sldId id="449" r:id="rId25"/>
    <p:sldId id="4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6" d="100"/>
          <a:sy n="96" d="100"/>
        </p:scale>
        <p:origin x="126" y="15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9/19/2014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968535" cy="646331"/>
          </a:xfrm>
          <a:prstGeom prst="rect">
            <a:avLst/>
          </a:prstGeom>
          <a:noFill/>
        </p:spPr>
        <p:txBody>
          <a:bodyPr wrap="none" rtlCol="0">
            <a:spAutoFit/>
          </a:bodyPr>
          <a:lstStyle/>
          <a:p>
            <a:r>
              <a:rPr lang="en-CA" sz="3600" dirty="0" smtClean="0">
                <a:solidFill>
                  <a:schemeClr val="tx2"/>
                </a:solidFill>
              </a:rPr>
              <a:t>Java</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the UK 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1632794655"/>
                    </a:ext>
                  </a:extLst>
                </a:gridCol>
                <a:gridCol w="5762625">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r>
              <a:rPr lang="en-US" dirty="0" smtClean="0"/>
              <a:t>Suggested Prerequisites/Supporting Material</a:t>
            </a:r>
          </a:p>
          <a:p>
            <a:pPr lvl="1"/>
            <a:r>
              <a:rPr lang="en-US" dirty="0" err="1"/>
              <a:t>Spiz</a:t>
            </a:r>
            <a:endParaRPr lang="en-US" dirty="0"/>
          </a:p>
          <a:p>
            <a:pPr lvl="1"/>
            <a:r>
              <a:rPr lang="en-US" dirty="0" err="1"/>
              <a:t>Spiz</a:t>
            </a:r>
            <a:endParaRPr lang="en-US" dirty="0"/>
          </a:p>
          <a:p>
            <a:pPr lvl="1"/>
            <a:endParaRPr lang="en-US" dirty="0" smtClean="0"/>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5682</TotalTime>
  <Words>843</Words>
  <Application>Microsoft Office PowerPoint</Application>
  <PresentationFormat>Widescreen</PresentationFormat>
  <Paragraphs>133</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124</cp:revision>
  <dcterms:created xsi:type="dcterms:W3CDTF">2014-06-11T19:38:55Z</dcterms:created>
  <dcterms:modified xsi:type="dcterms:W3CDTF">2014-09-19T19:57:41Z</dcterms:modified>
</cp:coreProperties>
</file>