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06" r:id="rId2"/>
    <p:sldId id="435" r:id="rId3"/>
    <p:sldId id="307" r:id="rId4"/>
    <p:sldId id="308" r:id="rId5"/>
    <p:sldId id="309" r:id="rId6"/>
    <p:sldId id="441" r:id="rId7"/>
    <p:sldId id="312" r:id="rId8"/>
    <p:sldId id="311" r:id="rId9"/>
    <p:sldId id="313" r:id="rId10"/>
    <p:sldId id="316" r:id="rId11"/>
    <p:sldId id="314" r:id="rId12"/>
    <p:sldId id="439" r:id="rId13"/>
    <p:sldId id="315" r:id="rId14"/>
    <p:sldId id="317" r:id="rId15"/>
    <p:sldId id="436" r:id="rId16"/>
    <p:sldId id="437" r:id="rId17"/>
    <p:sldId id="44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06"/>
            <p14:sldId id="435"/>
            <p14:sldId id="307"/>
            <p14:sldId id="308"/>
            <p14:sldId id="309"/>
            <p14:sldId id="441"/>
            <p14:sldId id="312"/>
            <p14:sldId id="311"/>
            <p14:sldId id="313"/>
            <p14:sldId id="316"/>
            <p14:sldId id="314"/>
            <p14:sldId id="439"/>
            <p14:sldId id="315"/>
            <p14:sldId id="317"/>
            <p14:sldId id="436"/>
            <p14:sldId id="437"/>
            <p14:sldId id="44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81713" autoAdjust="0"/>
  </p:normalViewPr>
  <p:slideViewPr>
    <p:cSldViewPr snapToGrid="0">
      <p:cViewPr varScale="1">
        <p:scale>
          <a:sx n="119" d="100"/>
          <a:sy n="119" d="100"/>
        </p:scale>
        <p:origin x="96" y="162"/>
      </p:cViewPr>
      <p:guideLst/>
    </p:cSldViewPr>
  </p:slideViewPr>
  <p:notesTextViewPr>
    <p:cViewPr>
      <p:scale>
        <a:sx n="1" d="1"/>
        <a:sy n="1" d="1"/>
      </p:scale>
      <p:origin x="0" y="0"/>
    </p:cViewPr>
  </p:notesTextViewPr>
  <p:sorterViewPr>
    <p:cViewPr>
      <p:scale>
        <a:sx n="100" d="100"/>
        <a:sy n="100" d="100"/>
      </p:scale>
      <p:origin x="0" y="-2742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176057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6381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3817729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611032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1253675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478575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Create an endless loop and use the Stop debugging feature to get out of the loop</a:t>
            </a:r>
          </a:p>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3371652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869F24F-79D1-498A-9650-DDD01EAD51AF}" type="datetimeFigureOut">
              <a:rPr lang="en-US" smtClean="0"/>
              <a:t>9/18/2014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6852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r>
              <a:rPr lang="en-CA" dirty="0"/>
              <a:t>Christopher Harrison | Content Developer</a:t>
            </a:r>
            <a:endParaRPr lang="en-US" dirty="0"/>
          </a:p>
          <a:p>
            <a:r>
              <a:rPr lang="en-CA" dirty="0" smtClean="0"/>
              <a:t>Susan </a:t>
            </a:r>
            <a:r>
              <a:rPr lang="en-CA" dirty="0" smtClean="0"/>
              <a:t>Ibach | Technical </a:t>
            </a:r>
            <a:r>
              <a:rPr lang="en-CA" dirty="0" smtClean="0"/>
              <a:t>Evangelist</a:t>
            </a:r>
            <a:endParaRPr lang="en-CA" dirty="0" smtClean="0"/>
          </a:p>
        </p:txBody>
      </p:sp>
      <p:sp>
        <p:nvSpPr>
          <p:cNvPr id="4" name="Title 3"/>
          <p:cNvSpPr>
            <a:spLocks noGrp="1"/>
          </p:cNvSpPr>
          <p:nvPr>
            <p:ph type="ctrTitle"/>
          </p:nvPr>
        </p:nvSpPr>
        <p:spPr/>
        <p:txBody>
          <a:bodyPr/>
          <a:lstStyle/>
          <a:p>
            <a:r>
              <a:rPr lang="en-CA" dirty="0" smtClean="0"/>
              <a:t>While Loops</a:t>
            </a:r>
            <a:endParaRPr lang="en-US" dirty="0"/>
          </a:p>
        </p:txBody>
      </p:sp>
    </p:spTree>
    <p:extLst>
      <p:ext uri="{BB962C8B-B14F-4D97-AF65-F5344CB8AC3E}">
        <p14:creationId xmlns:p14="http://schemas.microsoft.com/office/powerpoint/2010/main" val="4196956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How many lines will this loop draw?</a:t>
            </a:r>
            <a:endParaRPr lang="en-US" dirty="0"/>
          </a:p>
        </p:txBody>
      </p:sp>
      <p:sp>
        <p:nvSpPr>
          <p:cNvPr id="2" name="Content Placeholder 1"/>
          <p:cNvSpPr>
            <a:spLocks noGrp="1"/>
          </p:cNvSpPr>
          <p:nvPr>
            <p:ph sz="quarter" idx="10"/>
          </p:nvPr>
        </p:nvSpPr>
        <p:spPr/>
        <p:txBody>
          <a:bodyPr/>
          <a:lstStyle/>
          <a:p>
            <a:endParaRPr lang="en-CA" dirty="0" smtClean="0"/>
          </a:p>
          <a:p>
            <a:endParaRPr lang="en-CA" dirty="0"/>
          </a:p>
          <a:p>
            <a:endParaRPr lang="en-CA" dirty="0" smtClean="0"/>
          </a:p>
          <a:p>
            <a:endParaRPr lang="en-CA" dirty="0"/>
          </a:p>
          <a:p>
            <a:endParaRPr lang="en-CA" dirty="0" smtClean="0"/>
          </a:p>
          <a:p>
            <a:r>
              <a:rPr lang="en-CA" dirty="0" smtClean="0"/>
              <a:t>It </a:t>
            </a:r>
            <a:r>
              <a:rPr lang="en-CA" dirty="0"/>
              <a:t>will draw only 3 lines! Not 4! </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210897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CA" dirty="0" smtClean="0"/>
              <a:t>How many lines will this loop draw?</a:t>
            </a:r>
            <a:endParaRPr lang="en-US" dirty="0"/>
          </a:p>
        </p:txBody>
      </p:sp>
      <p:sp>
        <p:nvSpPr>
          <p:cNvPr id="2" name="Content Placeholder 1"/>
          <p:cNvSpPr>
            <a:spLocks noGrp="1"/>
          </p:cNvSpPr>
          <p:nvPr>
            <p:ph sz="quarter" idx="10"/>
          </p:nvPr>
        </p:nvSpPr>
        <p:spPr/>
        <p:txBody>
          <a:bodyPr/>
          <a:lstStyle/>
          <a:p>
            <a:endParaRPr lang="en-CA" dirty="0" smtClean="0"/>
          </a:p>
          <a:p>
            <a:endParaRPr lang="en-CA" dirty="0"/>
          </a:p>
          <a:p>
            <a:endParaRPr lang="en-CA" dirty="0" smtClean="0"/>
          </a:p>
          <a:p>
            <a:endParaRPr lang="en-CA" dirty="0"/>
          </a:p>
          <a:p>
            <a:endParaRPr lang="en-CA" dirty="0" smtClean="0"/>
          </a:p>
          <a:p>
            <a:r>
              <a:rPr lang="en-CA" dirty="0" smtClean="0"/>
              <a:t>Trick </a:t>
            </a:r>
            <a:r>
              <a:rPr lang="en-CA" dirty="0"/>
              <a:t>question! It will execute forever! Because the value of counter is never updated! How can </a:t>
            </a:r>
            <a:r>
              <a:rPr lang="en-CA" dirty="0" smtClean="0"/>
              <a:t>the counter </a:t>
            </a:r>
            <a:r>
              <a:rPr lang="en-CA" dirty="0"/>
              <a:t>ever become greater than 3? This is called an endless </a:t>
            </a:r>
            <a:r>
              <a:rPr lang="en-CA" dirty="0" smtClean="0"/>
              <a:t>loop</a:t>
            </a:r>
            <a:r>
              <a:rPr lang="en-CA" dirty="0"/>
              <a:t> </a:t>
            </a:r>
            <a:r>
              <a:rPr lang="en-CA" dirty="0" smtClean="0"/>
              <a:t>and sometimes we get one by mistake.</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419684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How to get out of an endless loop in Visual Studio</a:t>
            </a:r>
            <a:endParaRPr lang="en-US" dirty="0"/>
          </a:p>
        </p:txBody>
      </p:sp>
    </p:spTree>
    <p:extLst>
      <p:ext uri="{BB962C8B-B14F-4D97-AF65-F5344CB8AC3E}">
        <p14:creationId xmlns:p14="http://schemas.microsoft.com/office/powerpoint/2010/main" val="2128040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It’s easier to make a mistake with a while loop than a for loop</a:t>
            </a:r>
            <a:endParaRPr lang="en-US" dirty="0"/>
          </a:p>
        </p:txBody>
      </p:sp>
      <p:sp>
        <p:nvSpPr>
          <p:cNvPr id="3" name="Content Placeholder 2"/>
          <p:cNvSpPr>
            <a:spLocks noGrp="1"/>
          </p:cNvSpPr>
          <p:nvPr>
            <p:ph sz="quarter" idx="10"/>
          </p:nvPr>
        </p:nvSpPr>
        <p:spPr/>
        <p:txBody>
          <a:bodyPr/>
          <a:lstStyle/>
          <a:p>
            <a:r>
              <a:rPr lang="en-CA" dirty="0" smtClean="0"/>
              <a:t>Use for loops whenever possible</a:t>
            </a:r>
            <a:endParaRPr lang="en-US" dirty="0"/>
          </a:p>
        </p:txBody>
      </p:sp>
    </p:spTree>
    <p:extLst>
      <p:ext uri="{BB962C8B-B14F-4D97-AF65-F5344CB8AC3E}">
        <p14:creationId xmlns:p14="http://schemas.microsoft.com/office/powerpoint/2010/main" val="332039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Don’t fear the while loop</a:t>
            </a:r>
            <a:endParaRPr lang="en-US" dirty="0"/>
          </a:p>
        </p:txBody>
      </p:sp>
      <p:sp>
        <p:nvSpPr>
          <p:cNvPr id="3" name="Content Placeholder 2"/>
          <p:cNvSpPr>
            <a:spLocks noGrp="1"/>
          </p:cNvSpPr>
          <p:nvPr>
            <p:ph sz="quarter" idx="10"/>
          </p:nvPr>
        </p:nvSpPr>
        <p:spPr/>
        <p:txBody>
          <a:bodyPr/>
          <a:lstStyle/>
          <a:p>
            <a:r>
              <a:rPr lang="en-CA" dirty="0" smtClean="0"/>
              <a:t>You will encounter problems where a while loop is the only way to solve a problem</a:t>
            </a:r>
            <a:endParaRPr lang="en-CA" dirty="0"/>
          </a:p>
          <a:p>
            <a:r>
              <a:rPr lang="en-CA" dirty="0" smtClean="0"/>
              <a:t>They are often used when reading data (read until no more data)</a:t>
            </a:r>
            <a:endParaRPr lang="en-US" dirty="0"/>
          </a:p>
        </p:txBody>
      </p:sp>
    </p:spTree>
    <p:extLst>
      <p:ext uri="{BB962C8B-B14F-4D97-AF65-F5344CB8AC3E}">
        <p14:creationId xmlns:p14="http://schemas.microsoft.com/office/powerpoint/2010/main" val="192125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Create an etch a sketch program</a:t>
            </a:r>
          </a:p>
          <a:p>
            <a:r>
              <a:rPr lang="en-CA" dirty="0" smtClean="0"/>
              <a:t>Have the user enter a pen color, a line length, and an angle</a:t>
            </a:r>
          </a:p>
          <a:p>
            <a:r>
              <a:rPr lang="en-CA" dirty="0" smtClean="0"/>
              <a:t>Use turtle to draw a line based on their specifications</a:t>
            </a:r>
          </a:p>
          <a:p>
            <a:r>
              <a:rPr lang="en-CA" dirty="0" smtClean="0"/>
              <a:t>Let them specify new lines over and over until they enter a line length of 0. </a:t>
            </a:r>
          </a:p>
          <a:p>
            <a:r>
              <a:rPr lang="en-CA" dirty="0" smtClean="0"/>
              <a:t>When the user specifies a line length of 0 stop drawing.</a:t>
            </a:r>
          </a:p>
        </p:txBody>
      </p:sp>
    </p:spTree>
    <p:extLst>
      <p:ext uri="{BB962C8B-B14F-4D97-AF65-F5344CB8AC3E}">
        <p14:creationId xmlns:p14="http://schemas.microsoft.com/office/powerpoint/2010/main" val="274873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b="0" dirty="0" smtClean="0"/>
              <a:t>You can manage problems which require repeating the same task and end when a specific condition occurs</a:t>
            </a:r>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917429" y="1988457"/>
            <a:ext cx="4258172" cy="3788229"/>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1568728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679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Sometimes we need to perform an action more than once</a:t>
            </a:r>
            <a:endParaRPr lang="en-US" dirty="0"/>
          </a:p>
        </p:txBody>
      </p:sp>
      <p:sp>
        <p:nvSpPr>
          <p:cNvPr id="5" name="Content Placeholder 4"/>
          <p:cNvSpPr>
            <a:spLocks noGrp="1"/>
          </p:cNvSpPr>
          <p:nvPr>
            <p:ph sz="quarter" idx="10"/>
          </p:nvPr>
        </p:nvSpPr>
        <p:spPr/>
        <p:txBody>
          <a:bodyPr/>
          <a:lstStyle/>
          <a:p>
            <a:r>
              <a:rPr lang="en-CA" dirty="0" smtClean="0"/>
              <a:t>Pour a cup of coffee for each guest</a:t>
            </a:r>
          </a:p>
          <a:p>
            <a:r>
              <a:rPr lang="en-CA" dirty="0" smtClean="0"/>
              <a:t>Wash the dishes until they are all clean</a:t>
            </a:r>
          </a:p>
          <a:p>
            <a:r>
              <a:rPr lang="en-CA" dirty="0" smtClean="0"/>
              <a:t>Make a name card for each guest attending a party</a:t>
            </a:r>
          </a:p>
          <a:p>
            <a:pPr marL="0" indent="0">
              <a:buNone/>
            </a:pPr>
            <a:endParaRPr lang="en-US" dirty="0"/>
          </a:p>
        </p:txBody>
      </p:sp>
    </p:spTree>
    <p:extLst>
      <p:ext uri="{BB962C8B-B14F-4D97-AF65-F5344CB8AC3E}">
        <p14:creationId xmlns:p14="http://schemas.microsoft.com/office/powerpoint/2010/main" val="329684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For loops allow us to execute code a fixed number of times</a:t>
            </a:r>
            <a:endParaRPr lang="en-US" dirty="0"/>
          </a:p>
        </p:txBody>
      </p:sp>
      <p:sp>
        <p:nvSpPr>
          <p:cNvPr id="5" name="Content Placeholder 4"/>
          <p:cNvSpPr>
            <a:spLocks noGrp="1"/>
          </p:cNvSpPr>
          <p:nvPr>
            <p:ph sz="quarter" idx="10"/>
          </p:nvPr>
        </p:nvSpPr>
        <p:spPr/>
        <p:txBody>
          <a:bodyPr/>
          <a:lstStyle/>
          <a:p>
            <a:r>
              <a:rPr lang="en-CA" dirty="0" smtClean="0"/>
              <a:t>So if we know there are twenty guests we can print twenty name cards</a:t>
            </a:r>
            <a:endParaRPr lang="en-US" dirty="0"/>
          </a:p>
        </p:txBody>
      </p:sp>
      <p:sp>
        <p:nvSpPr>
          <p:cNvPr id="6" name="Rectangle 5"/>
          <p:cNvSpPr>
            <a:spLocks noChangeArrowheads="1"/>
          </p:cNvSpPr>
          <p:nvPr/>
        </p:nvSpPr>
        <p:spPr bwMode="auto">
          <a:xfrm>
            <a:off x="1280962" y="3556366"/>
            <a:ext cx="570540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range(20):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233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we don’t know how exactly how many times to repeat an event</a:t>
            </a:r>
            <a:endParaRPr lang="en-US" dirty="0"/>
          </a:p>
        </p:txBody>
      </p:sp>
      <p:sp>
        <p:nvSpPr>
          <p:cNvPr id="5" name="Content Placeholder 4"/>
          <p:cNvSpPr>
            <a:spLocks noGrp="1"/>
          </p:cNvSpPr>
          <p:nvPr>
            <p:ph sz="quarter" idx="10"/>
          </p:nvPr>
        </p:nvSpPr>
        <p:spPr/>
        <p:txBody>
          <a:bodyPr/>
          <a:lstStyle/>
          <a:p>
            <a:r>
              <a:rPr lang="en-CA" dirty="0"/>
              <a:t>Wash the dishes until they are all clean</a:t>
            </a:r>
          </a:p>
          <a:p>
            <a:r>
              <a:rPr lang="en-CA" dirty="0" smtClean="0"/>
              <a:t>Keep guessing until you get the right answer</a:t>
            </a:r>
          </a:p>
          <a:p>
            <a:r>
              <a:rPr lang="en-CA" dirty="0" smtClean="0"/>
              <a:t>Read all the values in a file or in a database</a:t>
            </a:r>
          </a:p>
          <a:p>
            <a:endParaRPr lang="en-US" dirty="0"/>
          </a:p>
        </p:txBody>
      </p:sp>
    </p:spTree>
    <p:extLst>
      <p:ext uri="{BB962C8B-B14F-4D97-AF65-F5344CB8AC3E}">
        <p14:creationId xmlns:p14="http://schemas.microsoft.com/office/powerpoint/2010/main" val="264094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While Loops allow you to execute until a particular condition is true</a:t>
            </a:r>
            <a:endParaRPr lang="en-US" dirty="0"/>
          </a:p>
        </p:txBody>
      </p:sp>
      <p:sp>
        <p:nvSpPr>
          <p:cNvPr id="2" name="Content Placeholder 1"/>
          <p:cNvSpPr>
            <a:spLocks noGrp="1" noChangeArrowheads="1"/>
          </p:cNvSpPr>
          <p:nvPr>
            <p:ph sz="quarter" idx="10"/>
          </p:nvPr>
        </p:nvSpPr>
        <p:spPr bwMode="auto">
          <a:xfrm>
            <a:off x="838200" y="2662468"/>
            <a:ext cx="747993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 =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"0"</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"4"</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input(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2 + 2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 2 + 2 = 4"</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3" name="Rectangular Callout 2"/>
          <p:cNvSpPr/>
          <p:nvPr/>
        </p:nvSpPr>
        <p:spPr>
          <a:xfrm>
            <a:off x="3862549" y="1574119"/>
            <a:ext cx="2385392" cy="1204919"/>
          </a:xfrm>
          <a:prstGeom prst="wedgeRectCallout">
            <a:avLst>
              <a:gd name="adj1" fmla="val -128333"/>
              <a:gd name="adj2" fmla="val 4600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You have to declare the variable before you use it in the loop</a:t>
            </a:r>
            <a:endParaRPr lang="en-US" dirty="0">
              <a:solidFill>
                <a:schemeClr val="tx1"/>
              </a:solidFill>
            </a:endParaRPr>
          </a:p>
        </p:txBody>
      </p:sp>
      <p:sp>
        <p:nvSpPr>
          <p:cNvPr id="6" name="Rectangular Callout 5"/>
          <p:cNvSpPr/>
          <p:nvPr/>
        </p:nvSpPr>
        <p:spPr>
          <a:xfrm>
            <a:off x="3114261" y="5533117"/>
            <a:ext cx="3485321" cy="1204919"/>
          </a:xfrm>
          <a:prstGeom prst="wedgeRectCallout">
            <a:avLst>
              <a:gd name="adj1" fmla="val -96090"/>
              <a:gd name="adj2" fmla="val -7278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Remember only the indented code is repeated, so this command only executes after you exit the loop</a:t>
            </a:r>
            <a:endParaRPr lang="en-US" dirty="0">
              <a:solidFill>
                <a:schemeClr val="tx1"/>
              </a:solidFill>
            </a:endParaRPr>
          </a:p>
        </p:txBody>
      </p:sp>
      <p:sp>
        <p:nvSpPr>
          <p:cNvPr id="7" name="Rectangular Callout 6"/>
          <p:cNvSpPr/>
          <p:nvPr/>
        </p:nvSpPr>
        <p:spPr>
          <a:xfrm>
            <a:off x="7095849" y="2658705"/>
            <a:ext cx="3410042" cy="1204919"/>
          </a:xfrm>
          <a:prstGeom prst="wedgeRectCallout">
            <a:avLst>
              <a:gd name="adj1" fmla="val -110863"/>
              <a:gd name="adj2" fmla="val 4435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Execute the code in the loop over and over while the variable answer is not equal to 4</a:t>
            </a:r>
            <a:endParaRPr lang="en-US" dirty="0">
              <a:solidFill>
                <a:schemeClr val="tx1"/>
              </a:solidFill>
            </a:endParaRPr>
          </a:p>
        </p:txBody>
      </p:sp>
    </p:spTree>
    <p:extLst>
      <p:ext uri="{BB962C8B-B14F-4D97-AF65-F5344CB8AC3E}">
        <p14:creationId xmlns:p14="http://schemas.microsoft.com/office/powerpoint/2010/main" val="425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While loop</a:t>
            </a:r>
            <a:endParaRPr lang="en-US" dirty="0"/>
          </a:p>
        </p:txBody>
      </p:sp>
    </p:spTree>
    <p:extLst>
      <p:ext uri="{BB962C8B-B14F-4D97-AF65-F5344CB8AC3E}">
        <p14:creationId xmlns:p14="http://schemas.microsoft.com/office/powerpoint/2010/main" val="1454481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Can you figure out what this code will do?</a:t>
            </a:r>
            <a:endParaRPr lang="en-US" dirty="0"/>
          </a:p>
        </p:txBody>
      </p:sp>
      <p:sp>
        <p:nvSpPr>
          <p:cNvPr id="2" name="Content Placeholder 1"/>
          <p:cNvSpPr>
            <a:spLocks noGrp="1"/>
          </p:cNvSpPr>
          <p:nvPr>
            <p:ph sz="quarter" idx="10"/>
          </p:nvPr>
        </p:nvSpPr>
        <p:spPr/>
        <p:txBody>
          <a:bodyPr/>
          <a:lstStyle/>
          <a:p>
            <a:endParaRPr lang="en-CA" dirty="0" smtClean="0"/>
          </a:p>
          <a:p>
            <a:endParaRPr lang="en-CA" dirty="0"/>
          </a:p>
          <a:p>
            <a:endParaRPr lang="en-CA" dirty="0" smtClean="0"/>
          </a:p>
          <a:p>
            <a:endParaRPr lang="en-CA" dirty="0"/>
          </a:p>
          <a:p>
            <a:endParaRPr lang="en-CA" dirty="0" smtClean="0"/>
          </a:p>
          <a:p>
            <a:r>
              <a:rPr lang="en-CA" dirty="0" smtClean="0"/>
              <a:t>Yes</a:t>
            </a:r>
            <a:r>
              <a:rPr lang="en-CA" dirty="0"/>
              <a:t>, it will draw a square</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211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While loops can be used instead of for loops</a:t>
            </a:r>
            <a:endParaRPr lang="en-US" dirty="0"/>
          </a:p>
        </p:txBody>
      </p:sp>
      <p:sp>
        <p:nvSpPr>
          <p:cNvPr id="2" name="Content Placeholder 1"/>
          <p:cNvSpPr>
            <a:spLocks noGrp="1"/>
          </p:cNvSpPr>
          <p:nvPr>
            <p:ph sz="quarter" idx="10"/>
          </p:nvPr>
        </p:nvSpPr>
        <p:spPr/>
        <p:txBody>
          <a:bodyPr/>
          <a:lstStyle/>
          <a:p>
            <a:endParaRPr lang="en-CA" dirty="0" smtClean="0"/>
          </a:p>
          <a:p>
            <a:endParaRPr lang="en-CA" dirty="0"/>
          </a:p>
          <a:p>
            <a:endParaRPr lang="en-CA" dirty="0" smtClean="0"/>
          </a:p>
          <a:p>
            <a:endParaRPr lang="en-CA" dirty="0"/>
          </a:p>
          <a:p>
            <a:endParaRPr lang="en-CA" dirty="0" smtClean="0"/>
          </a:p>
          <a:p>
            <a:endParaRPr lang="en-CA" dirty="0"/>
          </a:p>
          <a:p>
            <a:r>
              <a:rPr lang="en-CA" dirty="0" smtClean="0"/>
              <a:t>Both </a:t>
            </a:r>
            <a:r>
              <a:rPr lang="en-CA" dirty="0"/>
              <a:t>loops have the same end </a:t>
            </a:r>
            <a:r>
              <a:rPr lang="en-CA" dirty="0" smtClean="0"/>
              <a:t>result</a:t>
            </a:r>
          </a:p>
        </p:txBody>
      </p:sp>
      <p:sp>
        <p:nvSpPr>
          <p:cNvPr id="8" name="Rectangle 7"/>
          <p:cNvSpPr>
            <a:spLocks noChangeArrowheads="1"/>
          </p:cNvSpPr>
          <p:nvPr/>
        </p:nvSpPr>
        <p:spPr bwMode="auto">
          <a:xfrm>
            <a:off x="838200" y="1825625"/>
            <a:ext cx="584006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lang="en-CA"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6316474" y="1825625"/>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80968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How many lines will this loop draw?</a:t>
            </a:r>
            <a:endParaRPr lang="en-US" dirty="0"/>
          </a:p>
        </p:txBody>
      </p:sp>
      <p:sp>
        <p:nvSpPr>
          <p:cNvPr id="2" name="Content Placeholder 1"/>
          <p:cNvSpPr>
            <a:spLocks noGrp="1"/>
          </p:cNvSpPr>
          <p:nvPr>
            <p:ph sz="quarter" idx="10"/>
          </p:nvPr>
        </p:nvSpPr>
        <p:spPr/>
        <p:txBody>
          <a:bodyPr/>
          <a:lstStyle/>
          <a:p>
            <a:endParaRPr lang="en-CA" dirty="0" smtClean="0"/>
          </a:p>
          <a:p>
            <a:endParaRPr lang="en-CA" dirty="0"/>
          </a:p>
          <a:p>
            <a:endParaRPr lang="en-CA" dirty="0" smtClean="0"/>
          </a:p>
          <a:p>
            <a:endParaRPr lang="en-CA" dirty="0"/>
          </a:p>
          <a:p>
            <a:endParaRPr lang="en-CA" dirty="0" smtClean="0"/>
          </a:p>
          <a:p>
            <a:endParaRPr lang="en-CA" dirty="0"/>
          </a:p>
          <a:p>
            <a:r>
              <a:rPr lang="en-CA" dirty="0" smtClean="0"/>
              <a:t>It </a:t>
            </a:r>
            <a:r>
              <a:rPr lang="en-CA" dirty="0"/>
              <a:t>will actually draw 5 lines! Not 4! </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37281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5712</TotalTime>
  <Words>472</Words>
  <Application>Microsoft Office PowerPoint</Application>
  <PresentationFormat>Widescreen</PresentationFormat>
  <Paragraphs>119</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Segoe UI</vt:lpstr>
      <vt:lpstr>Segoe UI Light</vt:lpstr>
      <vt:lpstr>MVA</vt:lpstr>
      <vt:lpstr>While Loops</vt:lpstr>
      <vt:lpstr>Sometimes we need to perform an action more than once</vt:lpstr>
      <vt:lpstr>For loops allow us to execute code a fixed number of times</vt:lpstr>
      <vt:lpstr>What if we don’t know how exactly how many times to repeat an event</vt:lpstr>
      <vt:lpstr>While Loops allow you to execute until a particular condition is true</vt:lpstr>
      <vt:lpstr>While loop</vt:lpstr>
      <vt:lpstr>Can you figure out what this code will do?</vt:lpstr>
      <vt:lpstr>While loops can be used instead of for loops</vt:lpstr>
      <vt:lpstr>How many lines will this loop draw?</vt:lpstr>
      <vt:lpstr>How many lines will this loop draw?</vt:lpstr>
      <vt:lpstr>How many lines will this loop draw?</vt:lpstr>
      <vt:lpstr>How to get out of an endless loop in Visual Studio</vt:lpstr>
      <vt:lpstr>It’s easier to make a mistake with a while loop than a for loop</vt:lpstr>
      <vt:lpstr>Don’t fear the while loop</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susan ibach</cp:lastModifiedBy>
  <cp:revision>127</cp:revision>
  <dcterms:created xsi:type="dcterms:W3CDTF">2014-06-11T19:38:55Z</dcterms:created>
  <dcterms:modified xsi:type="dcterms:W3CDTF">2014-09-18T15:38:01Z</dcterms:modified>
</cp:coreProperties>
</file>