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80" r:id="rId23"/>
    <p:sldId id="282" r:id="rId24"/>
    <p:sldId id="275" r:id="rId25"/>
    <p:sldId id="281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20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tags" Target="../tags/tag16.xml"/><Relationship Id="rId4" Type="http://schemas.openxmlformats.org/officeDocument/2006/relationships/image" Target="../media/image12.png"/><Relationship Id="rId3" Type="http://schemas.openxmlformats.org/officeDocument/2006/relationships/tags" Target="../tags/tag15.xml"/><Relationship Id="rId2" Type="http://schemas.openxmlformats.org/officeDocument/2006/relationships/image" Target="../media/image11.png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8.xml"/><Relationship Id="rId2" Type="http://schemas.openxmlformats.org/officeDocument/2006/relationships/image" Target="../media/image14.png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第四节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zh-CN" altLang="en-US"/>
              <a:t>入门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算法一分</a:t>
            </a:r>
            <a:r>
              <a:rPr lang="zh-CN" altLang="en-US"/>
              <a:t>糖果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2055" y="16910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问题引入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2055" y="2413635"/>
            <a:ext cx="6096000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现在有5个小朋友要分糖果，他们按照自己的编号顺序围坐在一张圆桌旁边。他们身上都有一些糖果（通过输入来决定每个小孩糖果的数量）。从1号小朋友开始，将自己的糖果平均分成最多的3份（多出来的自己吃掉），自己留一份，其余两份分给他相邻的两位小朋友。接着2号，3号，4号，5号小朋友同样这么做。这样进行一轮后，每个小朋友手上分到的糖果有多少？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2100580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分析目标和过程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4560" y="2580005"/>
            <a:ext cx="5265420" cy="2584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我们来解释一下这个题目的意思：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执行程序后，当我输入8，9，10，11，12就代表5个小朋友的糖果分别是8，9，10，11，12颗。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1号小朋友现在手上是8颗糖果，现在1号小朋友需要将糖果分成3份，因为需要让每份糖果的数量最多且平均，所以只能是2+2+2，剩下的两颗只能自己吃掉。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59930" y="2163445"/>
            <a:ext cx="405384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程序实现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3800" y="3088640"/>
            <a:ext cx="6096000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num_01 = int(input("请输入1号小朋友的糖果数: "))</a:t>
            </a:r>
            <a:endParaRPr lang="zh-CN" altLang="en-US"/>
          </a:p>
          <a:p>
            <a:r>
              <a:rPr lang="zh-CN" altLang="en-US"/>
              <a:t>num_02 = int(input("请输入2号小朋友的糖果数: "))</a:t>
            </a:r>
            <a:endParaRPr lang="zh-CN" altLang="en-US"/>
          </a:p>
          <a:p>
            <a:r>
              <a:rPr lang="zh-CN" altLang="en-US"/>
              <a:t>num_03 = int(input("请输入3号小朋友的糖果数: "))</a:t>
            </a:r>
            <a:endParaRPr lang="zh-CN" altLang="en-US"/>
          </a:p>
          <a:p>
            <a:r>
              <a:rPr lang="zh-CN" altLang="en-US"/>
              <a:t>num_04 = int(input("请输入4号小朋友的糖果数: "))</a:t>
            </a:r>
            <a:endParaRPr lang="zh-CN" altLang="en-US"/>
          </a:p>
          <a:p>
            <a:r>
              <a:rPr lang="zh-CN" altLang="en-US"/>
              <a:t>num_05 = int(input("请输入5号小朋友的糖果数: "))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2543810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第一步是处理糖果的输入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200" y="508190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print(num_01,num_02,num_03,num_04,num_05)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98945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第二步开始分糖果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727960"/>
            <a:ext cx="60960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#一号小朋友分为糖果后，每位小朋友糖果的变化情况</a:t>
            </a:r>
            <a:endParaRPr lang="zh-CN" altLang="en-US"/>
          </a:p>
          <a:p>
            <a:r>
              <a:rPr lang="zh-CN" altLang="en-US"/>
              <a:t>num_01 = int(num_01/3)</a:t>
            </a:r>
            <a:endParaRPr lang="zh-CN" altLang="en-US"/>
          </a:p>
          <a:p>
            <a:r>
              <a:rPr lang="zh-CN" altLang="en-US"/>
              <a:t>num_05 = num_01 + num_05</a:t>
            </a:r>
            <a:endParaRPr lang="zh-CN" altLang="en-US"/>
          </a:p>
          <a:p>
            <a:r>
              <a:rPr lang="zh-CN" altLang="en-US"/>
              <a:t>num_02 = num_01 + num_02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4075430"/>
            <a:ext cx="4610100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#二号小朋友分为糖果后，每位小朋友糖果的变化情况</a:t>
            </a:r>
            <a:endParaRPr lang="zh-CN" altLang="en-US"/>
          </a:p>
          <a:p>
            <a:r>
              <a:rPr lang="zh-CN" altLang="en-US"/>
              <a:t>num_02 = int(num_02/3)</a:t>
            </a:r>
            <a:endParaRPr lang="zh-CN" altLang="en-US"/>
          </a:p>
          <a:p>
            <a:r>
              <a:rPr lang="zh-CN" altLang="en-US"/>
              <a:t>num_01 = num_02 + num_01</a:t>
            </a:r>
            <a:endParaRPr lang="zh-CN" altLang="en-US"/>
          </a:p>
          <a:p>
            <a:r>
              <a:rPr lang="zh-CN" altLang="en-US"/>
              <a:t>num_03 = num_02 + num_03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96000" y="2616835"/>
            <a:ext cx="60960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#三号小朋友分为糖果后，每位小朋友糖果的变化情况</a:t>
            </a:r>
            <a:endParaRPr lang="zh-CN" altLang="en-US"/>
          </a:p>
          <a:p>
            <a:r>
              <a:rPr lang="zh-CN" altLang="en-US"/>
              <a:t>num_03 = int(num_03/3)</a:t>
            </a:r>
            <a:endParaRPr lang="zh-CN" altLang="en-US"/>
          </a:p>
          <a:p>
            <a:r>
              <a:rPr lang="zh-CN" altLang="en-US"/>
              <a:t>num_02 = num_02 + num_03</a:t>
            </a:r>
            <a:endParaRPr lang="zh-CN" altLang="en-US"/>
          </a:p>
          <a:p>
            <a:r>
              <a:rPr lang="zh-CN" altLang="en-US"/>
              <a:t>num_04 = num_04 + num_03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81370" y="4352925"/>
            <a:ext cx="60960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#四号小朋友分为糖果后，每位小朋友糖果的变化情况</a:t>
            </a:r>
            <a:endParaRPr lang="zh-CN" altLang="en-US"/>
          </a:p>
          <a:p>
            <a:r>
              <a:rPr lang="zh-CN" altLang="en-US"/>
              <a:t>num_04 = int(num_04/3)</a:t>
            </a:r>
            <a:endParaRPr lang="zh-CN" altLang="en-US"/>
          </a:p>
          <a:p>
            <a:r>
              <a:rPr lang="zh-CN" altLang="en-US"/>
              <a:t>num_03 = num_04 + num_03</a:t>
            </a:r>
            <a:endParaRPr lang="zh-CN" altLang="en-US"/>
          </a:p>
          <a:p>
            <a:r>
              <a:rPr lang="zh-CN" altLang="en-US"/>
              <a:t>num_05 = num_04 + num_05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33415" y="5659120"/>
            <a:ext cx="609600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#五号小朋友分为糖果后，每位小朋友糖果的变化情况</a:t>
            </a:r>
            <a:endParaRPr lang="zh-CN" altLang="en-US"/>
          </a:p>
          <a:p>
            <a:r>
              <a:rPr lang="zh-CN" altLang="en-US"/>
              <a:t>num_05 = int(num_05/3)</a:t>
            </a:r>
            <a:endParaRPr lang="zh-CN" altLang="en-US"/>
          </a:p>
          <a:p>
            <a:r>
              <a:rPr lang="zh-CN" altLang="en-US"/>
              <a:t>num_04 = num_04 + num_05</a:t>
            </a:r>
            <a:endParaRPr lang="zh-CN" altLang="en-US"/>
          </a:p>
          <a:p>
            <a:r>
              <a:rPr lang="zh-CN" altLang="en-US"/>
              <a:t>num_01 = num_01 + num_05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621728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print(num_01,num_02,num_03,num_04,num_05)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9500" y="1691005"/>
            <a:ext cx="425196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算法</a:t>
            </a:r>
            <a:r>
              <a:rPr lang="en-US" altLang="zh-CN"/>
              <a:t>-国王</a:t>
            </a:r>
            <a:r>
              <a:rPr lang="zh-CN" altLang="en-US"/>
              <a:t>发</a:t>
            </a:r>
            <a:r>
              <a:rPr lang="en-US" altLang="zh-CN"/>
              <a:t>金币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54100" y="169100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问题引入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4100" y="2219325"/>
            <a:ext cx="10129520" cy="396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国王将金币作为工资，发放给忠诚的骑士。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第一天，骑士收到一枚金币；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之后两天（第2天和第3天）里，每天收到两枚金币；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之后三天（第4，5，6天）里，每天收到三枚金币；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之后四天（第7，8，9，10天）里，每天收到四枚金币......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这种工资发放模式会一直这样延续下去：当连续n天每天收到n枚金币后，骑士会在之后的连续n+1天里，每天收到n+1枚金币（n为任意正整数）。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你需要编写一个程序，确定从第一天开始到给定天数内，骑士一共获得了多少金币。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3445" y="183324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分析目标和过程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3445" y="2343785"/>
            <a:ext cx="6096000" cy="3322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400"/>
              <a:t>这个题目的目标很明确，需要计算骑士的工资。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第1天：1个金币</a:t>
            </a:r>
            <a:endParaRPr lang="zh-CN" altLang="en-US" sz="1400"/>
          </a:p>
          <a:p>
            <a:r>
              <a:rPr lang="zh-CN" altLang="en-US" sz="1400"/>
              <a:t>第2天：2个金币</a:t>
            </a:r>
            <a:endParaRPr lang="zh-CN" altLang="en-US" sz="1400"/>
          </a:p>
          <a:p>
            <a:r>
              <a:rPr lang="zh-CN" altLang="en-US" sz="1400"/>
              <a:t>第3天：2个金币</a:t>
            </a:r>
            <a:endParaRPr lang="zh-CN" altLang="en-US" sz="1400"/>
          </a:p>
          <a:p>
            <a:r>
              <a:rPr lang="zh-CN" altLang="en-US" sz="1400"/>
              <a:t>第4天：3个金币</a:t>
            </a:r>
            <a:endParaRPr lang="zh-CN" altLang="en-US" sz="1400"/>
          </a:p>
          <a:p>
            <a:r>
              <a:rPr lang="zh-CN" altLang="en-US" sz="1400"/>
              <a:t>第5天：3个金币</a:t>
            </a:r>
            <a:endParaRPr lang="zh-CN" altLang="en-US" sz="1400"/>
          </a:p>
          <a:p>
            <a:r>
              <a:rPr lang="zh-CN" altLang="en-US" sz="1400"/>
              <a:t>第6天：3个金币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。。。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如果我输入的是4，那么骑士从第一天到第四天一共获得了：1+2+2+3 = 8枚金币；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如果输入的是6，那么骑士获得的金币是：1+2+2+3+3+3 = 14枚金币。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7414260" y="2343785"/>
            <a:ext cx="3446780" cy="341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可以看出，周期数和金币数是同步增长的，在第1个周期里，循环增长1次；第2个周期里，循环增长2次2个金币；第3个周期里，循环增长3次3个金币…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这里要注意，金币并不是无限增长下去的，边界条件就是你输入要领金币的天数。比如输入4，只能领到第3个周期的第1天。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程序实现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3610" y="1592580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第一步设置好初始值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3610" y="2247900"/>
            <a:ext cx="609600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days = int(input("请输入天数"))</a:t>
            </a:r>
            <a:endParaRPr lang="zh-CN" altLang="en-US"/>
          </a:p>
          <a:p>
            <a:r>
              <a:rPr lang="zh-CN" altLang="en-US"/>
              <a:t>money = 0</a:t>
            </a:r>
            <a:endParaRPr lang="zh-CN" altLang="en-US"/>
          </a:p>
          <a:p>
            <a:r>
              <a:rPr lang="zh-CN" altLang="en-US"/>
              <a:t>count = 0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3610" y="3328035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print(money)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924685"/>
            <a:ext cx="10379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第二步是遍历周期，从第一个周期开始，最多到第days个周期结束。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526665"/>
            <a:ext cx="7655560" cy="2861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#i代表的是周期数，第一次循环的时候i表示的是第一个周期</a:t>
            </a:r>
            <a:endParaRPr lang="zh-CN" altLang="en-US"/>
          </a:p>
          <a:p>
            <a:r>
              <a:rPr lang="zh-CN" altLang="en-US"/>
              <a:t>for i in range(1,days+1):</a:t>
            </a:r>
            <a:endParaRPr lang="zh-CN" altLang="en-US"/>
          </a:p>
          <a:p>
            <a:r>
              <a:rPr lang="zh-CN" altLang="en-US"/>
              <a:t>    #在第i个周期内，每天领到的金币数量就是i，比如第2个周期内</a:t>
            </a:r>
            <a:endParaRPr lang="zh-CN" altLang="en-US"/>
          </a:p>
          <a:p>
            <a:r>
              <a:rPr lang="zh-CN" altLang="en-US"/>
              <a:t>    #（第2，3天）领到的金币数量就是2</a:t>
            </a:r>
            <a:endParaRPr lang="zh-CN" altLang="en-US"/>
          </a:p>
          <a:p>
            <a:r>
              <a:rPr lang="zh-CN" altLang="en-US"/>
              <a:t>    for j in range(0,i):</a:t>
            </a:r>
            <a:endParaRPr lang="zh-CN" altLang="en-US"/>
          </a:p>
          <a:p>
            <a:r>
              <a:rPr lang="zh-CN" altLang="en-US"/>
              <a:t>        count += 1</a:t>
            </a:r>
            <a:endParaRPr lang="zh-CN" altLang="en-US"/>
          </a:p>
          <a:p>
            <a:r>
              <a:rPr lang="zh-CN" altLang="en-US"/>
              <a:t>        #累计获得的天数还没有达到要计算的天数</a:t>
            </a:r>
            <a:endParaRPr lang="zh-CN" altLang="en-US"/>
          </a:p>
          <a:p>
            <a:r>
              <a:rPr lang="zh-CN" altLang="en-US"/>
              <a:t>        if count &lt;= days:</a:t>
            </a:r>
            <a:endParaRPr lang="zh-CN" altLang="en-US"/>
          </a:p>
          <a:p>
            <a:r>
              <a:rPr lang="zh-CN" altLang="en-US"/>
              <a:t>            money += i</a:t>
            </a:r>
            <a:endParaRPr lang="zh-CN" altLang="en-US"/>
          </a:p>
          <a:p>
            <a:r>
              <a:rPr lang="zh-CN" altLang="en-US"/>
              <a:t>print(money)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9500" y="1691005"/>
            <a:ext cx="425196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8655" cy="1325880"/>
          </a:xfrm>
        </p:spPr>
        <p:txBody>
          <a:bodyPr>
            <a:normAutofit fontScale="90000"/>
          </a:bodyPr>
          <a:p>
            <a:r>
              <a:rPr lang="zh-CN" altLang="en-US"/>
              <a:t>苹果Mac Swift 编程学习应用：Swift Playgrounds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4010" y="2026285"/>
            <a:ext cx="566928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算法</a:t>
            </a:r>
            <a:r>
              <a:rPr lang="en-US" altLang="zh-CN"/>
              <a:t>-约瑟夫问题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620520"/>
            <a:ext cx="60960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问题引入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478405"/>
            <a:ext cx="4269105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N个人围成一圈，从第一个人开始报数，数到M的人出圈；再由下一个人开始报数，数到M的人出圈；…输出依次出圈的人的编号。N，M由键盘输入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403475"/>
            <a:ext cx="6568440" cy="3177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1909445"/>
            <a:ext cx="1371600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75885" y="2689860"/>
            <a:ext cx="5897880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7270" y="1938020"/>
            <a:ext cx="5227320" cy="3185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88635" y="2526030"/>
            <a:ext cx="6370320" cy="3368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8760" y="5123180"/>
            <a:ext cx="6096000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依次类推，第5轮1号位置出圈，第6轮4号位置出圈，第7轮6号位置出圈，第8轮3号位置出圈。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全部出圈后，依次打印出圈的顺序：5 2 8 7 1 4 6 3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程序实现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5240" y="1529080"/>
            <a:ext cx="42138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n = int(input("请输入人数\n"))</a:t>
            </a:r>
            <a:endParaRPr lang="zh-CN" altLang="en-US"/>
          </a:p>
          <a:p>
            <a:r>
              <a:rPr lang="zh-CN" altLang="en-US"/>
              <a:t>m = int(input("请输入报数的数字\n"))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3640" y="2379980"/>
            <a:ext cx="4314825" cy="42462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#记录当前报的数字</a:t>
            </a:r>
            <a:endParaRPr lang="zh-CN" altLang="en-US"/>
          </a:p>
          <a:p>
            <a:r>
              <a:rPr lang="zh-CN" altLang="en-US"/>
              <a:t>num = 0</a:t>
            </a:r>
            <a:endParaRPr lang="zh-CN" altLang="en-US"/>
          </a:p>
          <a:p>
            <a:r>
              <a:rPr lang="zh-CN" altLang="en-US"/>
              <a:t>#记录出圈人数</a:t>
            </a:r>
            <a:endParaRPr lang="zh-CN" altLang="en-US"/>
          </a:p>
          <a:p>
            <a:r>
              <a:rPr lang="zh-CN" altLang="en-US"/>
              <a:t>out = 0</a:t>
            </a:r>
            <a:endParaRPr lang="zh-CN" altLang="en-US"/>
          </a:p>
          <a:p>
            <a:r>
              <a:rPr lang="zh-CN" altLang="en-US"/>
              <a:t>#记录当前人的位置</a:t>
            </a:r>
            <a:endParaRPr lang="zh-CN" altLang="en-US"/>
          </a:p>
          <a:p>
            <a:r>
              <a:rPr lang="zh-CN" altLang="en-US"/>
              <a:t>t = 0</a:t>
            </a:r>
            <a:endParaRPr lang="zh-CN" altLang="en-US"/>
          </a:p>
          <a:p>
            <a:r>
              <a:rPr lang="zh-CN" altLang="en-US"/>
              <a:t>#初始化列表，列表中的值全部为0，</a:t>
            </a:r>
            <a:endParaRPr lang="zh-CN" altLang="en-US"/>
          </a:p>
          <a:p>
            <a:r>
              <a:rPr lang="zh-CN" altLang="en-US"/>
              <a:t>#表示都没有出圈，如果出圈了，则将其设为1。</a:t>
            </a:r>
            <a:endParaRPr lang="zh-CN" altLang="en-US"/>
          </a:p>
          <a:p>
            <a:r>
              <a:rPr lang="zh-CN" altLang="en-US"/>
              <a:t>#列表的索引从1开始计算，代表第一个人。</a:t>
            </a:r>
            <a:endParaRPr lang="zh-CN" altLang="en-US"/>
          </a:p>
          <a:p>
            <a:r>
              <a:rPr lang="zh-CN" altLang="en-US"/>
              <a:t>li = []</a:t>
            </a:r>
            <a:endParaRPr lang="zh-CN" altLang="en-US"/>
          </a:p>
          <a:p>
            <a:r>
              <a:rPr lang="zh-CN" altLang="en-US"/>
              <a:t>for i in range(n+1):</a:t>
            </a:r>
            <a:endParaRPr lang="zh-CN" altLang="en-US"/>
          </a:p>
          <a:p>
            <a:r>
              <a:rPr lang="zh-CN" altLang="en-US"/>
              <a:t>    li.append(0)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60060" y="1529080"/>
            <a:ext cx="6485255" cy="535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while out != n:</a:t>
            </a:r>
            <a:endParaRPr lang="zh-CN" altLang="en-US"/>
          </a:p>
          <a:p>
            <a:r>
              <a:rPr lang="zh-CN" altLang="en-US">
                <a:sym typeface="+mn-ea"/>
              </a:rPr>
              <a:t>    #从第一个人开始报数</a:t>
            </a:r>
            <a:endParaRPr lang="zh-CN" altLang="en-US"/>
          </a:p>
          <a:p>
            <a:r>
              <a:rPr lang="zh-CN" altLang="en-US">
                <a:sym typeface="+mn-ea"/>
              </a:rPr>
              <a:t>    t = t + 1</a:t>
            </a:r>
            <a:endParaRPr lang="zh-CN" altLang="en-US"/>
          </a:p>
          <a:p>
            <a:r>
              <a:rPr lang="zh-CN" altLang="en-US">
                <a:sym typeface="+mn-ea"/>
              </a:rPr>
              <a:t>    #当最后一个人报数后，下一个报数的人是第一个</a:t>
            </a:r>
            <a:endParaRPr lang="zh-CN" altLang="en-US"/>
          </a:p>
          <a:p>
            <a:r>
              <a:rPr lang="zh-CN" altLang="en-US">
                <a:sym typeface="+mn-ea"/>
              </a:rPr>
              <a:t>    if t == n + 1:</a:t>
            </a:r>
            <a:endParaRPr lang="zh-CN" altLang="en-US"/>
          </a:p>
          <a:p>
            <a:r>
              <a:rPr lang="zh-CN" altLang="en-US">
                <a:sym typeface="+mn-ea"/>
              </a:rPr>
              <a:t>        t = 1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#位置为t上有人，才报数</a:t>
            </a:r>
            <a:endParaRPr lang="zh-CN" altLang="en-US"/>
          </a:p>
          <a:p>
            <a:r>
              <a:rPr lang="zh-CN" altLang="en-US">
                <a:sym typeface="+mn-ea"/>
              </a:rPr>
              <a:t>    if li[t] == 0:</a:t>
            </a:r>
            <a:endParaRPr lang="zh-CN" altLang="en-US"/>
          </a:p>
          <a:p>
            <a:r>
              <a:rPr lang="zh-CN" altLang="en-US">
                <a:sym typeface="+mn-ea"/>
              </a:rPr>
              <a:t>        num = num + 1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#如果报数刚好是你输入的m</a:t>
            </a:r>
            <a:endParaRPr lang="zh-CN" altLang="en-US"/>
          </a:p>
          <a:p>
            <a:r>
              <a:rPr lang="zh-CN" altLang="en-US">
                <a:sym typeface="+mn-ea"/>
              </a:rPr>
              <a:t>    if num == m:</a:t>
            </a:r>
            <a:endParaRPr lang="zh-CN" altLang="en-US"/>
          </a:p>
          <a:p>
            <a:r>
              <a:rPr lang="zh-CN" altLang="en-US">
                <a:sym typeface="+mn-ea"/>
              </a:rPr>
              <a:t>        #将当前位置上的人对应的值设置为1，表示出圈，计数归0，出圈人数加1</a:t>
            </a:r>
            <a:endParaRPr lang="zh-CN" altLang="en-US"/>
          </a:p>
          <a:p>
            <a:r>
              <a:rPr lang="zh-CN" altLang="en-US">
                <a:sym typeface="+mn-ea"/>
              </a:rPr>
              <a:t>        li[t] = 1</a:t>
            </a:r>
            <a:endParaRPr lang="zh-CN" altLang="en-US"/>
          </a:p>
          <a:p>
            <a:r>
              <a:rPr lang="zh-CN" altLang="en-US">
                <a:sym typeface="+mn-ea"/>
              </a:rPr>
              <a:t>        num = 0</a:t>
            </a:r>
            <a:endParaRPr lang="zh-CN" altLang="en-US"/>
          </a:p>
          <a:p>
            <a:r>
              <a:rPr lang="zh-CN" altLang="en-US">
                <a:sym typeface="+mn-ea"/>
              </a:rPr>
              <a:t>        out += 1</a:t>
            </a:r>
            <a:endParaRPr lang="zh-CN" altLang="en-US"/>
          </a:p>
          <a:p>
            <a:r>
              <a:rPr lang="zh-CN" altLang="en-US">
                <a:sym typeface="+mn-ea"/>
              </a:rPr>
              <a:t>        print(t,end=" ")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9500" y="1691005"/>
            <a:ext cx="425196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算法的</a:t>
            </a:r>
            <a:r>
              <a:rPr lang="zh-CN" altLang="en-US"/>
              <a:t>定义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9320" y="1691005"/>
            <a:ext cx="7619365" cy="4550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问题描述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3885" y="1894840"/>
            <a:ext cx="547878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代码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9125" y="2061210"/>
            <a:ext cx="5615940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07970" y="1595120"/>
            <a:ext cx="6391275" cy="4822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34945" y="1691005"/>
            <a:ext cx="611441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0650" y="1284605"/>
            <a:ext cx="6642735" cy="5026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5140" y="1546860"/>
            <a:ext cx="6816090" cy="49542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6540,&quot;width&quot;:892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YjM4MzE4ZTQxYzBjYzdiZDFkYjJlMTAzNDNjNDM0M2MifQ=="/>
  <p:tag name="KSO_WPP_MARK_KEY" val="ae11eb30-1e13-48bb-a75c-2e3368d6e38d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2652</Words>
  <Application>WPS 演示</Application>
  <PresentationFormat>宽屏</PresentationFormat>
  <Paragraphs>184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第四节课</vt:lpstr>
      <vt:lpstr>苹果Mac Swift 编程学习应用：Swift Playgrounds</vt:lpstr>
      <vt:lpstr>算法的定义</vt:lpstr>
      <vt:lpstr>问题描述</vt:lpstr>
      <vt:lpstr>代码实现</vt:lpstr>
      <vt:lpstr>PowerPoint 演示文稿</vt:lpstr>
      <vt:lpstr>PowerPoint 演示文稿</vt:lpstr>
      <vt:lpstr>PowerPoint 演示文稿</vt:lpstr>
      <vt:lpstr>PowerPoint 演示文稿</vt:lpstr>
      <vt:lpstr>算法一分糖果</vt:lpstr>
      <vt:lpstr>PowerPoint 演示文稿</vt:lpstr>
      <vt:lpstr>程序实现</vt:lpstr>
      <vt:lpstr>PowerPoint 演示文稿</vt:lpstr>
      <vt:lpstr>PowerPoint 演示文稿</vt:lpstr>
      <vt:lpstr>算法-国王发金币</vt:lpstr>
      <vt:lpstr>分析</vt:lpstr>
      <vt:lpstr>程序实现</vt:lpstr>
      <vt:lpstr>PowerPoint 演示文稿</vt:lpstr>
      <vt:lpstr>PowerPoint 演示文稿</vt:lpstr>
      <vt:lpstr>算法-约瑟夫问题</vt:lpstr>
      <vt:lpstr>PowerPoint 演示文稿</vt:lpstr>
      <vt:lpstr>PowerPoint 演示文稿</vt:lpstr>
      <vt:lpstr>程序实现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陈军</dc:creator>
  <cp:lastModifiedBy>陈军</cp:lastModifiedBy>
  <cp:revision>92</cp:revision>
  <dcterms:created xsi:type="dcterms:W3CDTF">2023-03-09T07:25:00Z</dcterms:created>
  <dcterms:modified xsi:type="dcterms:W3CDTF">2023-03-11T10:14:47Z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2B780DF8062C41CEBDEFF04744414EDE</vt:lpwstr>
  </property>
  <property fmtid="{D5CDD505-2E9C-101B-9397-08002B2CF9AE}" pid="3" name="KSOProductBuildVer">
    <vt:lpwstr>2052-11.1.0.13703</vt:lpwstr>
  </property>
</Properties>
</file>