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7" r:id="rId28"/>
    <p:sldId id="278" r:id="rId29"/>
    <p:sldId id="286" r:id="rId30"/>
    <p:sldId id="287" r:id="rId31"/>
    <p:sldId id="289" r:id="rId32"/>
    <p:sldId id="290" r:id="rId33"/>
    <p:sldId id="291" r:id="rId34"/>
    <p:sldId id="292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7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Europa dominada! Ganaste </a:t>
            </a:r>
            <a:r>
              <a:rPr lang="es-MX" dirty="0" err="1" smtClean="0"/>
              <a:t>europa</a:t>
            </a:r>
            <a:r>
              <a:rPr lang="es-MX" dirty="0" smtClean="0"/>
              <a:t> </a:t>
            </a:r>
            <a:r>
              <a:rPr lang="es-MX" sz="3200" dirty="0" smtClean="0"/>
              <a:t>(y 3 tropas para poner en el continente)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44" y="3011487"/>
            <a:ext cx="3295650" cy="257175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316" y="0"/>
            <a:ext cx="9720072" cy="1499616"/>
          </a:xfrm>
        </p:spPr>
        <p:txBody>
          <a:bodyPr/>
          <a:lstStyle/>
          <a:p>
            <a:pPr algn="ctr"/>
            <a:r>
              <a:rPr lang="es-MX" dirty="0" smtClean="0"/>
              <a:t>Guerra del pacifico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1045029"/>
            <a:ext cx="11795760" cy="5812971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9" y="5617029"/>
            <a:ext cx="2206170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Nueva Europa nazi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EEUU 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2090057" y="2468880"/>
            <a:ext cx="4545874" cy="809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3362" y="3094111"/>
            <a:ext cx="207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¿Guerra?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7197634" y="3618411"/>
            <a:ext cx="1542723" cy="613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40357" y="4018002"/>
            <a:ext cx="233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Atlántico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4052"/>
            <a:ext cx="9720072" cy="1499616"/>
          </a:xfrm>
        </p:spPr>
        <p:txBody>
          <a:bodyPr/>
          <a:lstStyle/>
          <a:p>
            <a:r>
              <a:rPr lang="es-MX" dirty="0" smtClean="0"/>
              <a:t>Nazis y su escala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5" y="822960"/>
            <a:ext cx="9152981" cy="58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3074" y="1750423"/>
            <a:ext cx="496388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5143" y="2873829"/>
            <a:ext cx="4611188" cy="313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5143" y="4219303"/>
            <a:ext cx="4859383" cy="42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6731" y="6309360"/>
            <a:ext cx="847779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9771" y="5428924"/>
            <a:ext cx="1933303" cy="4493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Esclavos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05" y="5341672"/>
            <a:ext cx="1254781" cy="7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SUPERIORIDAD DE RAZA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Escala principal del nuevo modelo de la EUROPA NAZI</a:t>
            </a:r>
          </a:p>
          <a:p>
            <a:pPr algn="ctr"/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263678" y="1711234"/>
            <a:ext cx="1240972" cy="1802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87" y="2397034"/>
            <a:ext cx="766354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77" y="914400"/>
            <a:ext cx="4937760" cy="48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39" y="5799909"/>
            <a:ext cx="1881050" cy="10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Grupos rebeldes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algn="ctr"/>
            <a:r>
              <a:rPr lang="es-MX" dirty="0" smtClean="0"/>
              <a:t>¿Plan?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609844" y="1737360"/>
            <a:ext cx="548640" cy="188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47" y="0"/>
            <a:ext cx="1764233" cy="9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6957" cy="651836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3080"/>
            <a:ext cx="4826524" cy="271492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8102"/>
            <a:ext cx="942144" cy="5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Aniquilación o </a:t>
            </a:r>
            <a:r>
              <a:rPr lang="es-MX" dirty="0" err="1" smtClean="0"/>
              <a:t>exhilio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5" y="2084831"/>
            <a:ext cx="10635698" cy="451191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¿Conquista?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2560320" y="2442754"/>
            <a:ext cx="3323844" cy="2039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84164" y="4113014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rebelación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4026" y="3462550"/>
            <a:ext cx="15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DIGNOS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61" y="335514"/>
            <a:ext cx="3268378" cy="18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Siglo xx----}Todo es equilibrio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+ cambios positivos</a:t>
            </a:r>
          </a:p>
          <a:p>
            <a:endParaRPr lang="es-MX" dirty="0"/>
          </a:p>
          <a:p>
            <a:r>
              <a:rPr lang="es-MX" dirty="0" smtClean="0"/>
              <a:t>+ énfasis en lo malo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22469" y="2508069"/>
            <a:ext cx="2847702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9" y="694945"/>
            <a:ext cx="9684681" cy="4987398"/>
          </a:xfrm>
        </p:spPr>
      </p:pic>
      <p:sp>
        <p:nvSpPr>
          <p:cNvPr id="5" name="TextBox 4"/>
          <p:cNvSpPr txBox="1"/>
          <p:nvPr/>
        </p:nvSpPr>
        <p:spPr>
          <a:xfrm>
            <a:off x="2214868" y="2365766"/>
            <a:ext cx="2299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Mano</a:t>
            </a:r>
            <a:r>
              <a:rPr lang="es-MX" b="1" dirty="0" smtClean="0"/>
              <a:t> </a:t>
            </a:r>
            <a:r>
              <a:rPr lang="es-MX" sz="2400" b="1" dirty="0" smtClean="0"/>
              <a:t>de </a:t>
            </a:r>
          </a:p>
          <a:p>
            <a:pPr algn="ctr"/>
            <a:r>
              <a:rPr lang="es-MX" sz="2400" b="1" dirty="0" smtClean="0"/>
              <a:t>obra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68343" y="2365766"/>
            <a:ext cx="1619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Recursos de </a:t>
            </a:r>
            <a:r>
              <a:rPr lang="es-MX" sz="2400" b="1" dirty="0" err="1" smtClean="0"/>
              <a:t>europa</a:t>
            </a:r>
            <a:r>
              <a:rPr lang="es-MX" sz="2400" b="1" dirty="0" smtClean="0"/>
              <a:t> </a:t>
            </a:r>
            <a:endParaRPr lang="en-US" sz="2400" b="1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57" y="741367"/>
            <a:ext cx="2373613" cy="1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Esclavitud como arranque de la sociedad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Pasaje de los años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3435531" y="3487783"/>
            <a:ext cx="2965269" cy="1123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31429" y="4284617"/>
            <a:ext cx="160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Muchas muertes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4898571" y="2743200"/>
            <a:ext cx="1397726" cy="744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6297" y="256149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Campos de concentración +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6221840" y="5573921"/>
            <a:ext cx="1350699" cy="52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¡APUESTEN!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 smtClean="0"/>
              <a:t>¿Cuál es el aproximado de muertes de esclavos en la reconstrucción de la Europa Nazi?</a:t>
            </a:r>
            <a:endParaRPr lang="en-US" sz="36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2557707"/>
            <a:ext cx="9720072" cy="1499616"/>
          </a:xfrm>
        </p:spPr>
        <p:txBody>
          <a:bodyPr/>
          <a:lstStyle/>
          <a:p>
            <a:pPr algn="ctr"/>
            <a:r>
              <a:rPr lang="es-MX" dirty="0" smtClean="0"/>
              <a:t>6 millones de muertes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</p:spPr>
      </p:pic>
    </p:spTree>
    <p:extLst>
      <p:ext uri="{BB962C8B-B14F-4D97-AF65-F5344CB8AC3E}">
        <p14:creationId xmlns:p14="http://schemas.microsoft.com/office/powerpoint/2010/main" val="22589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Sigamos…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Hay que seguir con el plan.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OBJETIVO: SUPERIORIDAD DE RAZA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RESUMEN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Japón domino Asia (excepto parte </a:t>
            </a:r>
            <a:r>
              <a:rPr lang="es-MX" dirty="0" err="1" smtClean="0"/>
              <a:t>Arabe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 smtClean="0"/>
              <a:t>EEUU inhabilitada</a:t>
            </a:r>
          </a:p>
          <a:p>
            <a:endParaRPr lang="es-MX" dirty="0"/>
          </a:p>
          <a:p>
            <a:r>
              <a:rPr lang="es-MX" dirty="0" smtClean="0"/>
              <a:t>Europa dominada</a:t>
            </a:r>
          </a:p>
          <a:p>
            <a:endParaRPr lang="es-MX" dirty="0" smtClean="0"/>
          </a:p>
          <a:p>
            <a:r>
              <a:rPr lang="es-MX" dirty="0" smtClean="0"/>
              <a:t>Ganada la confianza del pueblo</a:t>
            </a:r>
            <a:endParaRPr lang="es-MX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64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20072" cy="1499616"/>
          </a:xfrm>
        </p:spPr>
        <p:txBody>
          <a:bodyPr/>
          <a:lstStyle/>
          <a:p>
            <a:r>
              <a:rPr lang="es-MX" dirty="0" smtClean="0"/>
              <a:t>COMO SIGUE EL PLAN?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992778"/>
            <a:ext cx="11747862" cy="531594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8490"/>
            <a:ext cx="3466012" cy="259950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30" y="0"/>
            <a:ext cx="2099513" cy="11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Estado como </a:t>
            </a:r>
            <a:r>
              <a:rPr lang="es-MX" dirty="0" err="1" smtClean="0"/>
              <a:t>religion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54" y="1679883"/>
            <a:ext cx="9599771" cy="477316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EL MOMENTO PARECE NOTORIO EL FINAL…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50" y="1892170"/>
            <a:ext cx="6039547" cy="34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7640" y="5107577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¿</a:t>
            </a:r>
            <a:r>
              <a:rPr lang="es-MX" dirty="0" smtClean="0"/>
              <a:t>Que pasa si LOS NAZIS hubieran Ganado LA 2DA GUERRA MUNDIAL?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84571" cy="4637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791200" cy="463731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825760"/>
            <a:ext cx="292608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¿LES CUENTO?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69" y="2368550"/>
            <a:ext cx="6858000" cy="38576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629" y="1736725"/>
            <a:ext cx="3792879" cy="21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Alemania entra en crisis por falta 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57" y="2286000"/>
            <a:ext cx="6235223" cy="4022725"/>
          </a:xfrm>
        </p:spPr>
      </p:pic>
    </p:spTree>
    <p:extLst>
      <p:ext uri="{BB962C8B-B14F-4D97-AF65-F5344CB8AC3E}">
        <p14:creationId xmlns:p14="http://schemas.microsoft.com/office/powerpoint/2010/main" val="1669885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Todos contra </a:t>
            </a:r>
            <a:r>
              <a:rPr lang="es-MX" dirty="0" err="1" smtClean="0"/>
              <a:t>asia</a:t>
            </a:r>
            <a:r>
              <a:rPr lang="es-MX" dirty="0" smtClean="0"/>
              <a:t> y </a:t>
            </a:r>
            <a:r>
              <a:rPr lang="es-MX" dirty="0" err="1" smtClean="0"/>
              <a:t>asia</a:t>
            </a:r>
            <a:r>
              <a:rPr lang="es-MX" dirty="0" smtClean="0"/>
              <a:t> contra todos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91" y="1849700"/>
            <a:ext cx="9452283" cy="489073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7394"/>
            <a:ext cx="2809966" cy="1580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395" y="0"/>
            <a:ext cx="2508557" cy="1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Perdiendo un amigo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02" y="2084832"/>
            <a:ext cx="9701023" cy="45772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1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fin antes de que sea el fin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44" y="1763486"/>
            <a:ext cx="9853207" cy="4911634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2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9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5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original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 smtClean="0"/>
              <a:t>6 años de guerra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¿Qué pasa si hubiera sido diferente?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585217"/>
            <a:ext cx="9720071" cy="610296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9" y="5468834"/>
            <a:ext cx="2469628" cy="13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" y="395491"/>
            <a:ext cx="10149840" cy="629269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9" y="5483530"/>
            <a:ext cx="2443502" cy="13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30983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91" y="3429000"/>
            <a:ext cx="6172201" cy="3429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165" y="3429000"/>
            <a:ext cx="4606835" cy="3455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91" y="-26126"/>
            <a:ext cx="9076509" cy="3592286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00" y="3291454"/>
            <a:ext cx="1398473" cy="7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</a:t>
            </a:r>
            <a:r>
              <a:rPr lang="es-MX" dirty="0" smtClean="0"/>
              <a:t> FRANCIA TOMADA SALE 2DO ATAQUE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" y="4792831"/>
            <a:ext cx="3671411" cy="20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227</Words>
  <Application>Microsoft Office PowerPoint</Application>
  <PresentationFormat>Widescreen</PresentationFormat>
  <Paragraphs>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Tw Cen MT</vt:lpstr>
      <vt:lpstr>Tw Cen MT Condensed</vt:lpstr>
      <vt:lpstr>Wingdings 3</vt:lpstr>
      <vt:lpstr>Integral</vt:lpstr>
      <vt:lpstr>PowerPoint Presentation</vt:lpstr>
      <vt:lpstr>Siglo xx----}Todo es equilibrio</vt:lpstr>
      <vt:lpstr>¿Que pasa si LOS NAZIS hubieran Ganado LA 2DA GUERRA MUNDIAL?</vt:lpstr>
      <vt:lpstr>Historia original</vt:lpstr>
      <vt:lpstr>¿Qué pasa si hubiera sido diferente?</vt:lpstr>
      <vt:lpstr>PowerPoint Presentation</vt:lpstr>
      <vt:lpstr>PowerPoint Presentation</vt:lpstr>
      <vt:lpstr>PowerPoint Presentation</vt:lpstr>
      <vt:lpstr>CoN FRANCIA TOMADA SALE 2DO ATAQUE</vt:lpstr>
      <vt:lpstr>Europa dominada! Ganaste europa (y 3 tropas para poner en el continente)</vt:lpstr>
      <vt:lpstr>Guerra del pacifico</vt:lpstr>
      <vt:lpstr>Nueva Europa nazi</vt:lpstr>
      <vt:lpstr>Nazis y su escala social</vt:lpstr>
      <vt:lpstr>SUPERIORIDAD DE RAZA</vt:lpstr>
      <vt:lpstr>PowerPoint Presentation</vt:lpstr>
      <vt:lpstr>Grupos rebeldes</vt:lpstr>
      <vt:lpstr>PowerPoint Presentation</vt:lpstr>
      <vt:lpstr>Aniquilación o exhilio</vt:lpstr>
      <vt:lpstr>PowerPoint Presentation</vt:lpstr>
      <vt:lpstr>PowerPoint Presentation</vt:lpstr>
      <vt:lpstr>Esclavitud como arranque de la sociedad</vt:lpstr>
      <vt:lpstr>¡APUESTEN! </vt:lpstr>
      <vt:lpstr>6 millones de muertes</vt:lpstr>
      <vt:lpstr>Sigamos…</vt:lpstr>
      <vt:lpstr>Hay que seguir con el plan.</vt:lpstr>
      <vt:lpstr>RESUMEN</vt:lpstr>
      <vt:lpstr>COMO SIGUE EL PLAN?</vt:lpstr>
      <vt:lpstr>Estado como religion</vt:lpstr>
      <vt:lpstr>POR EL MOMENTO PARECE NOTORIO EL FINAL…</vt:lpstr>
      <vt:lpstr>¿LES CUENTO?</vt:lpstr>
      <vt:lpstr>Alemania entra en crisis por falta de</vt:lpstr>
      <vt:lpstr>Todos contra asia y asia contra todos</vt:lpstr>
      <vt:lpstr>Perdiendo un amigo</vt:lpstr>
      <vt:lpstr>El fin antes de que sea el fin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</dc:creator>
  <cp:lastModifiedBy>Vila</cp:lastModifiedBy>
  <cp:revision>14</cp:revision>
  <dcterms:created xsi:type="dcterms:W3CDTF">2021-02-25T23:31:39Z</dcterms:created>
  <dcterms:modified xsi:type="dcterms:W3CDTF">2021-02-26T01:10:26Z</dcterms:modified>
</cp:coreProperties>
</file>