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9" r:id="rId6"/>
    <p:sldId id="259" r:id="rId7"/>
    <p:sldId id="268" r:id="rId8"/>
    <p:sldId id="261" r:id="rId9"/>
    <p:sldId id="267" r:id="rId10"/>
    <p:sldId id="262" r:id="rId11"/>
    <p:sldId id="264" r:id="rId12"/>
    <p:sldId id="263" r:id="rId13"/>
    <p:sldId id="266" r:id="rId14"/>
    <p:sldId id="265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o" initials="T" lastIdx="2" clrIdx="0">
    <p:extLst>
      <p:ext uri="{19B8F6BF-5375-455C-9EA6-DF929625EA0E}">
        <p15:presenceInfo xmlns:p15="http://schemas.microsoft.com/office/powerpoint/2012/main" userId="Te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0" d="100"/>
          <a:sy n="40" d="100"/>
        </p:scale>
        <p:origin x="189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20:30:00.483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  <p:cm authorId="1" dt="2021-02-25T20:30:00.856" idx="2">
    <p:pos x="146" y="146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E118-FC39-411E-8714-E3663C34A05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5B5D-BB0C-486A-9D36-A7A7F941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6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E118-FC39-411E-8714-E3663C34A05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5B5D-BB0C-486A-9D36-A7A7F941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2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E118-FC39-411E-8714-E3663C34A05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5B5D-BB0C-486A-9D36-A7A7F941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6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E118-FC39-411E-8714-E3663C34A05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5B5D-BB0C-486A-9D36-A7A7F941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3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E118-FC39-411E-8714-E3663C34A05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5B5D-BB0C-486A-9D36-A7A7F941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3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E118-FC39-411E-8714-E3663C34A05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5B5D-BB0C-486A-9D36-A7A7F941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2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E118-FC39-411E-8714-E3663C34A05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5B5D-BB0C-486A-9D36-A7A7F941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3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E118-FC39-411E-8714-E3663C34A05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5B5D-BB0C-486A-9D36-A7A7F941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3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E118-FC39-411E-8714-E3663C34A05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5B5D-BB0C-486A-9D36-A7A7F941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9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E118-FC39-411E-8714-E3663C34A05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5B5D-BB0C-486A-9D36-A7A7F941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E118-FC39-411E-8714-E3663C34A05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5B5D-BB0C-486A-9D36-A7A7F941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5E118-FC39-411E-8714-E3663C34A05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A5B5D-BB0C-486A-9D36-A7A7F9412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0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me Personalizado - NOSOTROS SOMOS EL GRUPO 5 - 1837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3063"/>
            <a:ext cx="12192001" cy="687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97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web minimalista - Buscar con Google | Fondos abstractos, Abstracto,  Imagenes en h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-583987"/>
            <a:ext cx="15240000" cy="857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BRAZZERS funnyC | Funny Meme on ME.M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7" t="-635" r="10562" b="3268"/>
          <a:stretch/>
        </p:blipFill>
        <p:spPr bwMode="auto">
          <a:xfrm>
            <a:off x="3284179" y="1001409"/>
            <a:ext cx="5010735" cy="500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08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web minimalista - Buscar con Google | Fondos abstractos, Abstracto,  Imagenes en h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-583987"/>
            <a:ext cx="15240000" cy="857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11 mensajes subliminales escondidos en caricaturas para niños ¡Que rayos  pasa con Bob Esponja! | Tuul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69"/>
          <a:stretch/>
        </p:blipFill>
        <p:spPr bwMode="auto">
          <a:xfrm>
            <a:off x="2612571" y="1045029"/>
            <a:ext cx="6039909" cy="522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56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web minimalista - Buscar con Google | Fondos abstractos, Abstracto,  Imagenes en h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-583987"/>
            <a:ext cx="15240000" cy="857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8 Casos de mensajes subliminales en dibujos animados… - Para Los Curios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328" y="993458"/>
            <a:ext cx="9873343" cy="518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08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web minimalista - Buscar con Google | Fondos abstractos, Abstracto,  Imagenes en h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-583987"/>
            <a:ext cx="15240000" cy="857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54 ideas de Mensajes Subliminales | mensajes subliminales, mensajes, mensajes  subliminales en disn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030" y="365125"/>
            <a:ext cx="7845425" cy="598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7870004" y="1448655"/>
            <a:ext cx="1284270" cy="297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 err="1" smtClean="0"/>
              <a:t>Father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3929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web minimalista - Buscar con Google | Fondos abstractos, Abstracto,  Imagenes en h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-583987"/>
            <a:ext cx="15240000" cy="857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8 ideas de Celestia | personajes de monsters inc, vestidos color rosa,  vestidos de rein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57" y="589034"/>
            <a:ext cx="8118475" cy="622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738859" y="2218544"/>
            <a:ext cx="2113613" cy="644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dirty="0" smtClean="0"/>
              <a:t>UNCLE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355954" y="2863121"/>
            <a:ext cx="2113613" cy="644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dirty="0" err="1" smtClean="0"/>
              <a:t>Roget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38859" y="5836144"/>
            <a:ext cx="2113613" cy="644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dirty="0" err="1" smtClean="0"/>
              <a:t>Mommy</a:t>
            </a:r>
            <a:endParaRPr lang="es-MX" sz="4400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3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web minimalista - Buscar con Google | Fondos abstractos, Abstracto,  Imagenes en h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-583987"/>
            <a:ext cx="15240000" cy="857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10 detalles en caricaturas que entiendes cuando creces - V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302" y="632392"/>
            <a:ext cx="7352132" cy="551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7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Download Billy And Mandy .mp4 .mp3 .3gp - Daily Movies Hu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9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568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web minimalista - Buscar con Google | Fondos abstractos, Abstracto,  Imagenes en h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-583987"/>
            <a:ext cx="15240000" cy="857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69655"/>
            <a:ext cx="10515600" cy="1325563"/>
          </a:xfrm>
        </p:spPr>
        <p:txBody>
          <a:bodyPr/>
          <a:lstStyle/>
          <a:p>
            <a:r>
              <a:rPr lang="es-MX" b="1" dirty="0" err="1" smtClean="0">
                <a:solidFill>
                  <a:schemeClr val="bg1"/>
                </a:solidFill>
              </a:rPr>
              <a:t>Teofilo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Saenz</a:t>
            </a:r>
            <a:r>
              <a:rPr lang="es-MX" b="1" dirty="0" smtClean="0">
                <a:solidFill>
                  <a:schemeClr val="bg1"/>
                </a:solidFill>
              </a:rPr>
              <a:t> Valiente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1099"/>
            <a:ext cx="10515600" cy="4351338"/>
          </a:xfrm>
        </p:spPr>
        <p:txBody>
          <a:bodyPr/>
          <a:lstStyle/>
          <a:p>
            <a:r>
              <a:rPr lang="es-MX" sz="5400" dirty="0" err="1" smtClean="0">
                <a:solidFill>
                  <a:schemeClr val="bg1"/>
                </a:solidFill>
              </a:rPr>
              <a:t>Soundtarck</a:t>
            </a:r>
            <a:r>
              <a:rPr lang="es-MX" sz="5400" dirty="0" smtClean="0">
                <a:solidFill>
                  <a:schemeClr val="bg1"/>
                </a:solidFill>
              </a:rPr>
              <a:t>: Toda la </a:t>
            </a:r>
            <a:r>
              <a:rPr lang="es-MX" sz="5400" dirty="0" err="1" smtClean="0">
                <a:solidFill>
                  <a:schemeClr val="bg1"/>
                </a:solidFill>
              </a:rPr>
              <a:t>playlist</a:t>
            </a:r>
            <a:r>
              <a:rPr lang="es-MX" sz="5400" dirty="0" smtClean="0">
                <a:solidFill>
                  <a:schemeClr val="bg1"/>
                </a:solidFill>
              </a:rPr>
              <a:t> del restaurant </a:t>
            </a:r>
            <a:r>
              <a:rPr lang="es-MX" sz="5400" dirty="0" err="1" smtClean="0">
                <a:solidFill>
                  <a:schemeClr val="bg1"/>
                </a:solidFill>
              </a:rPr>
              <a:t>city</a:t>
            </a:r>
            <a:r>
              <a:rPr lang="es-MX" sz="5400" dirty="0" smtClean="0">
                <a:solidFill>
                  <a:schemeClr val="bg1"/>
                </a:solidFill>
              </a:rPr>
              <a:t> papá</a:t>
            </a:r>
          </a:p>
          <a:p>
            <a:r>
              <a:rPr lang="es-MX" sz="5400" dirty="0" smtClean="0">
                <a:solidFill>
                  <a:schemeClr val="bg1"/>
                </a:solidFill>
              </a:rPr>
              <a:t>Dirigido por: Y </a:t>
            </a:r>
            <a:r>
              <a:rPr lang="es-MX" sz="5400" dirty="0" err="1" smtClean="0">
                <a:solidFill>
                  <a:schemeClr val="bg1"/>
                </a:solidFill>
              </a:rPr>
              <a:t>teo</a:t>
            </a:r>
            <a:r>
              <a:rPr lang="es-MX" sz="5400" dirty="0" smtClean="0">
                <a:solidFill>
                  <a:schemeClr val="bg1"/>
                </a:solidFill>
              </a:rPr>
              <a:t> </a:t>
            </a:r>
            <a:r>
              <a:rPr lang="es-MX" sz="5400" dirty="0" err="1" smtClean="0">
                <a:solidFill>
                  <a:schemeClr val="bg1"/>
                </a:solidFill>
              </a:rPr>
              <a:t>down</a:t>
            </a:r>
            <a:r>
              <a:rPr lang="es-MX" sz="5400" dirty="0" smtClean="0">
                <a:solidFill>
                  <a:schemeClr val="bg1"/>
                </a:solidFill>
              </a:rPr>
              <a:t> quien esperabas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85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eb minimalista - Buscar con Google | Fondos abstractos, Abstracto,  Imagenes en h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-583987"/>
            <a:ext cx="15240000" cy="857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6209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 smtClean="0">
                <a:solidFill>
                  <a:schemeClr val="bg1"/>
                </a:solidFill>
              </a:rPr>
              <a:t>y hoy </a:t>
            </a:r>
            <a:r>
              <a:rPr lang="en-US" sz="7200" dirty="0" err="1" smtClean="0">
                <a:solidFill>
                  <a:schemeClr val="bg1"/>
                </a:solidFill>
              </a:rPr>
              <a:t>vamos</a:t>
            </a:r>
            <a:r>
              <a:rPr lang="en-US" sz="7200" dirty="0" smtClean="0">
                <a:solidFill>
                  <a:schemeClr val="bg1"/>
                </a:solidFill>
              </a:rPr>
              <a:t> a </a:t>
            </a:r>
            <a:r>
              <a:rPr lang="en-US" sz="7200" dirty="0" err="1" smtClean="0">
                <a:solidFill>
                  <a:schemeClr val="bg1"/>
                </a:solidFill>
              </a:rPr>
              <a:t>hablar</a:t>
            </a:r>
            <a:r>
              <a:rPr lang="en-US" sz="7200" dirty="0" smtClean="0">
                <a:solidFill>
                  <a:schemeClr val="bg1"/>
                </a:solidFill>
              </a:rPr>
              <a:t> </a:t>
            </a:r>
            <a:r>
              <a:rPr lang="en-US" sz="7200" dirty="0" err="1" smtClean="0">
                <a:solidFill>
                  <a:schemeClr val="bg1"/>
                </a:solidFill>
              </a:rPr>
              <a:t>sobre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5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web minimalista - Buscar con Google | Fondos abstractos, Abstracto,  Imagenes en h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-583987"/>
            <a:ext cx="15240000" cy="857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3144"/>
            <a:ext cx="13585371" cy="1331459"/>
          </a:xfrm>
        </p:spPr>
        <p:txBody>
          <a:bodyPr>
            <a:noAutofit/>
          </a:bodyPr>
          <a:lstStyle/>
          <a:p>
            <a:r>
              <a:rPr lang="en-US" sz="6600" dirty="0" err="1" smtClean="0">
                <a:solidFill>
                  <a:schemeClr val="bg1"/>
                </a:solidFill>
              </a:rPr>
              <a:t>Mensajes</a:t>
            </a:r>
            <a:r>
              <a:rPr lang="en-US" sz="6600" dirty="0" smtClean="0">
                <a:solidFill>
                  <a:schemeClr val="bg1"/>
                </a:solidFill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</a:rPr>
              <a:t>subliminales</a:t>
            </a:r>
            <a:r>
              <a:rPr lang="en-US" sz="6600" dirty="0" smtClean="0">
                <a:solidFill>
                  <a:schemeClr val="bg1"/>
                </a:solidFill>
              </a:rPr>
              <a:t> y la </a:t>
            </a:r>
            <a:r>
              <a:rPr lang="en-US" sz="6600" dirty="0" err="1" smtClean="0">
                <a:solidFill>
                  <a:schemeClr val="bg1"/>
                </a:solidFill>
              </a:rPr>
              <a:t>inocencia</a:t>
            </a:r>
            <a:endParaRPr lang="en-US" sz="6600" dirty="0">
              <a:solidFill>
                <a:schemeClr val="bg1"/>
              </a:solidFill>
            </a:endParaRPr>
          </a:p>
        </p:txBody>
      </p:sp>
      <p:pic>
        <p:nvPicPr>
          <p:cNvPr id="2056" name="Picture 8" descr="Los mensajes subliminales influyen en el dolor | Mente y Cerebro |  Investigación y Cienc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886" y="1208315"/>
            <a:ext cx="5403170" cy="540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99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web minimalista - Buscar con Google | Fondos abstractos, Abstracto,  Imagenes en h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-583987"/>
            <a:ext cx="15240000" cy="857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57" y="24522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4000" dirty="0" smtClean="0">
                <a:solidFill>
                  <a:schemeClr val="bg1"/>
                </a:solidFill>
                <a:latin typeface="+mj-lt"/>
              </a:rPr>
              <a:t>Un mensaje subliminal es un mensaje o señal diseñada para pasar por debajo (sub) de los límites (liminal) normales de percepción.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3357" y="2420896"/>
            <a:ext cx="94052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4000" b="0" i="0" dirty="0" smtClean="0">
                <a:solidFill>
                  <a:schemeClr val="bg1"/>
                </a:solidFill>
                <a:effectLst/>
                <a:latin typeface="+mj-lt"/>
              </a:rPr>
              <a:t>El estudio de la percepción subliminal volvió a llamar la atención del público a finales de la década de 1950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3357" y="4596565"/>
            <a:ext cx="81806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4000" b="0" i="0" dirty="0" smtClean="0">
                <a:solidFill>
                  <a:schemeClr val="bg1"/>
                </a:solidFill>
                <a:effectLst/>
                <a:latin typeface="+mj-lt"/>
              </a:rPr>
              <a:t>La persona puede no percibir el mensaje en forma consciente, pero sí de manera subconsciente.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240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web minimalista - Buscar con Google | Fondos abstractos, Abstracto,  Imagenes en h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-583987"/>
            <a:ext cx="15240000" cy="857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8115" y="1825625"/>
            <a:ext cx="59544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3900" b="1" dirty="0" smtClean="0">
                <a:solidFill>
                  <a:schemeClr val="bg1"/>
                </a:solidFill>
              </a:rPr>
              <a:t>Y no</a:t>
            </a:r>
            <a:endParaRPr lang="en-US" sz="23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02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web minimalista - Buscar con Google | Fondos abstractos, Abstracto,  Imagenes en h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-583987"/>
            <a:ext cx="15240000" cy="857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Feliz Navidad! Aún falta como media hora en mi país pero alv | •Meme• Amin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6" r="8558" b="3761"/>
          <a:stretch/>
        </p:blipFill>
        <p:spPr bwMode="auto">
          <a:xfrm>
            <a:off x="2778579" y="-70137"/>
            <a:ext cx="6634842" cy="754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web minimalista - Buscar con Google | Fondos abstractos, Abstracto,  Imagenes en h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-583987"/>
            <a:ext cx="15240000" cy="857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800577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1500" dirty="0" smtClean="0">
                <a:solidFill>
                  <a:schemeClr val="bg1"/>
                </a:solidFill>
              </a:rPr>
              <a:t>Hablamos de…</a:t>
            </a:r>
            <a:endParaRPr lang="en-US" sz="1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89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web minimalista - Buscar con Google | Fondos abstractos, Abstracto,  Imagenes en h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-583987"/>
            <a:ext cx="15240000" cy="857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50 Pics That Become Pure Filth by Adding a Brazzers Logo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" r="2890"/>
          <a:stretch/>
        </p:blipFill>
        <p:spPr bwMode="auto">
          <a:xfrm>
            <a:off x="2775855" y="1070202"/>
            <a:ext cx="6498773" cy="480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01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web minimalista - Buscar con Google | Fondos abstractos, Abstracto,  Imagenes en h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-583987"/>
            <a:ext cx="15240000" cy="857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Lord Farquaad De Shrek Es Un Pervertido? - You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460" y="1020521"/>
            <a:ext cx="9535079" cy="536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08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103</Words>
  <Application>Microsoft Office PowerPoint</Application>
  <PresentationFormat>Widescreen</PresentationFormat>
  <Paragraphs>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Mensajes subliminales y la inocencia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Teofilo Saenz Valiente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Teo</dc:creator>
  <cp:lastModifiedBy>Teo</cp:lastModifiedBy>
  <cp:revision>11</cp:revision>
  <dcterms:created xsi:type="dcterms:W3CDTF">2021-02-25T23:07:01Z</dcterms:created>
  <dcterms:modified xsi:type="dcterms:W3CDTF">2021-02-26T00:50:41Z</dcterms:modified>
</cp:coreProperties>
</file>